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</p:sldIdLst>
  <p:sldSz cx="9144000" cy="5143500" type="screen16x9"/>
  <p:notesSz cx="6858000" cy="9144000"/>
  <p:defaultTextStyle>
    <a:defPPr>
      <a:defRPr lang="ru-RU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A3C87"/>
    <a:srgbClr val="151E55"/>
    <a:srgbClr val="000063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93" d="100"/>
          <a:sy n="93" d="100"/>
        </p:scale>
        <p:origin x="-726" y="-96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56ADEE-2E7D-5344-A905-3EA84A834DB6}" type="datetimeFigureOut">
              <a:rPr lang="ru-RU" smtClean="0"/>
              <a:pPr/>
              <a:t>11.11.2015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B94C24-8CDE-3D43-9130-535B853E5D2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4557917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.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56ADEE-2E7D-5344-A905-3EA84A834DB6}" type="datetimeFigureOut">
              <a:rPr lang="ru-RU" smtClean="0"/>
              <a:pPr/>
              <a:t>11.11.2015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B94C24-8CDE-3D43-9130-535B853E5D2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2798249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. загол.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56ADEE-2E7D-5344-A905-3EA84A834DB6}" type="datetimeFigureOut">
              <a:rPr lang="ru-RU" smtClean="0"/>
              <a:pPr/>
              <a:t>11.11.2015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B94C24-8CDE-3D43-9130-535B853E5D2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7755630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56ADEE-2E7D-5344-A905-3EA84A834DB6}" type="datetimeFigureOut">
              <a:rPr lang="ru-RU" smtClean="0"/>
              <a:pPr/>
              <a:t>11.11.2015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B94C24-8CDE-3D43-9130-535B853E5D2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4323562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56ADEE-2E7D-5344-A905-3EA84A834DB6}" type="datetimeFigureOut">
              <a:rPr lang="ru-RU" smtClean="0"/>
              <a:pPr/>
              <a:t>11.11.2015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B94C24-8CDE-3D43-9130-535B853E5D2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7256572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56ADEE-2E7D-5344-A905-3EA84A834DB6}" type="datetimeFigureOut">
              <a:rPr lang="ru-RU" smtClean="0"/>
              <a:pPr/>
              <a:t>11.11.2015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B94C24-8CDE-3D43-9130-535B853E5D2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930587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56ADEE-2E7D-5344-A905-3EA84A834DB6}" type="datetimeFigureOut">
              <a:rPr lang="ru-RU" smtClean="0"/>
              <a:pPr/>
              <a:t>11.11.2015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B94C24-8CDE-3D43-9130-535B853E5D2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9226297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56ADEE-2E7D-5344-A905-3EA84A834DB6}" type="datetimeFigureOut">
              <a:rPr lang="ru-RU" smtClean="0"/>
              <a:pPr/>
              <a:t>11.11.2015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B94C24-8CDE-3D43-9130-535B853E5D2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6164368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56ADEE-2E7D-5344-A905-3EA84A834DB6}" type="datetimeFigureOut">
              <a:rPr lang="ru-RU" smtClean="0"/>
              <a:pPr/>
              <a:t>11.11.2015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B94C24-8CDE-3D43-9130-535B853E5D2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17114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56ADEE-2E7D-5344-A905-3EA84A834DB6}" type="datetimeFigureOut">
              <a:rPr lang="ru-RU" smtClean="0"/>
              <a:pPr/>
              <a:t>11.11.2015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B94C24-8CDE-3D43-9130-535B853E5D2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5867176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56ADEE-2E7D-5344-A905-3EA84A834DB6}" type="datetimeFigureOut">
              <a:rPr lang="ru-RU" smtClean="0"/>
              <a:pPr/>
              <a:t>11.11.2015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B94C24-8CDE-3D43-9130-535B853E5D2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201454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56ADEE-2E7D-5344-A905-3EA84A834DB6}" type="datetimeFigureOut">
              <a:rPr lang="ru-RU" smtClean="0"/>
              <a:pPr/>
              <a:t>11.11.2015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B94C24-8CDE-3D43-9130-535B853E5D2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9095185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wm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Прямоугольник 8"/>
          <p:cNvSpPr>
            <a:spLocks noChangeArrowheads="1"/>
          </p:cNvSpPr>
          <p:nvPr/>
        </p:nvSpPr>
        <p:spPr bwMode="auto">
          <a:xfrm>
            <a:off x="4876800" y="2"/>
            <a:ext cx="4267200" cy="4462463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6" name="Text Box 1050"/>
          <p:cNvSpPr txBox="1">
            <a:spLocks noChangeArrowheads="1"/>
          </p:cNvSpPr>
          <p:nvPr/>
        </p:nvSpPr>
        <p:spPr bwMode="auto">
          <a:xfrm>
            <a:off x="3662037" y="982664"/>
            <a:ext cx="1224614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 baseline="-25000">
                <a:solidFill>
                  <a:schemeClr val="tx1"/>
                </a:solidFill>
                <a:latin typeface="Verdan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kumimoji="1" sz="2400" baseline="-25000">
                <a:solidFill>
                  <a:schemeClr val="tx1"/>
                </a:solidFill>
                <a:latin typeface="Verdana" charset="0"/>
                <a:ea typeface="ＭＳ Ｐゴシック" charset="0"/>
                <a:cs typeface="ＭＳ Ｐゴシック" charset="0"/>
              </a:defRPr>
            </a:lvl2pPr>
            <a:lvl3pPr marL="1143000" indent="-228600">
              <a:defRPr kumimoji="1" sz="2400" baseline="-25000">
                <a:solidFill>
                  <a:schemeClr val="tx1"/>
                </a:solidFill>
                <a:latin typeface="Verdana" charset="0"/>
                <a:ea typeface="ＭＳ Ｐゴシック" charset="0"/>
                <a:cs typeface="ＭＳ Ｐゴシック" charset="0"/>
              </a:defRPr>
            </a:lvl3pPr>
            <a:lvl4pPr marL="1600200" indent="-228600">
              <a:defRPr kumimoji="1" sz="2400" baseline="-25000">
                <a:solidFill>
                  <a:schemeClr val="tx1"/>
                </a:solidFill>
                <a:latin typeface="Verdana" charset="0"/>
                <a:ea typeface="ＭＳ Ｐゴシック" charset="0"/>
                <a:cs typeface="ＭＳ Ｐゴシック" charset="0"/>
              </a:defRPr>
            </a:lvl4pPr>
            <a:lvl5pPr marL="2057400" indent="-228600">
              <a:defRPr kumimoji="1" sz="2400" baseline="-25000">
                <a:solidFill>
                  <a:schemeClr val="tx1"/>
                </a:solidFill>
                <a:latin typeface="Verdana" charset="0"/>
                <a:ea typeface="ＭＳ Ｐゴシック" charset="0"/>
                <a:cs typeface="ＭＳ Ｐゴシック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 sz="2400" baseline="-25000">
                <a:solidFill>
                  <a:schemeClr val="tx1"/>
                </a:solidFill>
                <a:latin typeface="Verdana" charset="0"/>
                <a:ea typeface="ＭＳ Ｐゴシック" charset="0"/>
                <a:cs typeface="ＭＳ Ｐゴシック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 sz="2400" baseline="-25000">
                <a:solidFill>
                  <a:schemeClr val="tx1"/>
                </a:solidFill>
                <a:latin typeface="Verdana" charset="0"/>
                <a:ea typeface="ＭＳ Ｐゴシック" charset="0"/>
                <a:cs typeface="ＭＳ Ｐゴシック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 sz="2400" baseline="-25000">
                <a:solidFill>
                  <a:schemeClr val="tx1"/>
                </a:solidFill>
                <a:latin typeface="Verdana" charset="0"/>
                <a:ea typeface="ＭＳ Ｐゴシック" charset="0"/>
                <a:cs typeface="ＭＳ Ｐゴシック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 sz="2400" baseline="-25000">
                <a:solidFill>
                  <a:schemeClr val="tx1"/>
                </a:solidFill>
                <a:latin typeface="Verdana" charset="0"/>
                <a:ea typeface="ＭＳ Ｐゴシック" charset="0"/>
                <a:cs typeface="ＭＳ Ｐゴシック" charset="0"/>
              </a:defRPr>
            </a:lvl9pPr>
          </a:lstStyle>
          <a:p>
            <a:pPr algn="ctr"/>
            <a:r>
              <a:rPr kumimoji="0" lang="ru-RU" sz="4000" b="1" baseline="0">
                <a:solidFill>
                  <a:schemeClr val="bg1"/>
                </a:solidFill>
                <a:latin typeface="Calibri" charset="0"/>
              </a:rPr>
              <a:t>2010</a:t>
            </a:r>
            <a:endParaRPr kumimoji="0" lang="ru-RU">
              <a:solidFill>
                <a:schemeClr val="bg1"/>
              </a:solidFill>
              <a:latin typeface="Calibri" charset="0"/>
            </a:endParaRPr>
          </a:p>
        </p:txBody>
      </p:sp>
      <p:sp>
        <p:nvSpPr>
          <p:cNvPr id="17" name="Rectangle 15"/>
          <p:cNvSpPr>
            <a:spLocks noChangeArrowheads="1"/>
          </p:cNvSpPr>
          <p:nvPr/>
        </p:nvSpPr>
        <p:spPr bwMode="auto">
          <a:xfrm>
            <a:off x="4652965" y="6084888"/>
            <a:ext cx="3824287" cy="411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ru-RU">
              <a:latin typeface="Calibri" charset="0"/>
            </a:endParaRPr>
          </a:p>
        </p:txBody>
      </p:sp>
      <p:pic>
        <p:nvPicPr>
          <p:cNvPr id="18" name="Рисунок 3" descr="BELKA.wm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36595" b="11005"/>
          <a:stretch>
            <a:fillRect/>
          </a:stretch>
        </p:blipFill>
        <p:spPr bwMode="auto">
          <a:xfrm>
            <a:off x="0" y="169175"/>
            <a:ext cx="3226390" cy="49880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" name="Рисунок 4" descr="SLOVA.wm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r="69818" b="24857"/>
          <a:stretch>
            <a:fillRect/>
          </a:stretch>
        </p:blipFill>
        <p:spPr bwMode="auto">
          <a:xfrm>
            <a:off x="7353302" y="829053"/>
            <a:ext cx="1790700" cy="4314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" name="Рисунок 7" descr="LOGO.wmf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739571" y="244477"/>
            <a:ext cx="1956756" cy="3724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" name="TextBox 13"/>
          <p:cNvSpPr txBox="1">
            <a:spLocks noChangeArrowheads="1"/>
          </p:cNvSpPr>
          <p:nvPr/>
        </p:nvSpPr>
        <p:spPr bwMode="auto">
          <a:xfrm>
            <a:off x="3226390" y="1701439"/>
            <a:ext cx="5722937" cy="13849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400" baseline="-25000">
                <a:solidFill>
                  <a:schemeClr val="tx1"/>
                </a:solidFill>
                <a:latin typeface="Verdan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kumimoji="1" sz="2400" baseline="-25000">
                <a:solidFill>
                  <a:schemeClr val="tx1"/>
                </a:solidFill>
                <a:latin typeface="Verdana" charset="0"/>
                <a:ea typeface="ＭＳ Ｐゴシック" charset="0"/>
                <a:cs typeface="ＭＳ Ｐゴシック" charset="0"/>
              </a:defRPr>
            </a:lvl2pPr>
            <a:lvl3pPr marL="1143000" indent="-228600">
              <a:defRPr kumimoji="1" sz="2400" baseline="-25000">
                <a:solidFill>
                  <a:schemeClr val="tx1"/>
                </a:solidFill>
                <a:latin typeface="Verdana" charset="0"/>
                <a:ea typeface="ＭＳ Ｐゴシック" charset="0"/>
                <a:cs typeface="ＭＳ Ｐゴシック" charset="0"/>
              </a:defRPr>
            </a:lvl3pPr>
            <a:lvl4pPr marL="1600200" indent="-228600">
              <a:defRPr kumimoji="1" sz="2400" baseline="-25000">
                <a:solidFill>
                  <a:schemeClr val="tx1"/>
                </a:solidFill>
                <a:latin typeface="Verdana" charset="0"/>
                <a:ea typeface="ＭＳ Ｐゴシック" charset="0"/>
                <a:cs typeface="ＭＳ Ｐゴシック" charset="0"/>
              </a:defRPr>
            </a:lvl4pPr>
            <a:lvl5pPr marL="2057400" indent="-228600">
              <a:defRPr kumimoji="1" sz="2400" baseline="-25000">
                <a:solidFill>
                  <a:schemeClr val="tx1"/>
                </a:solidFill>
                <a:latin typeface="Verdana" charset="0"/>
                <a:ea typeface="ＭＳ Ｐゴシック" charset="0"/>
                <a:cs typeface="ＭＳ Ｐゴシック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 sz="2400" baseline="-25000">
                <a:solidFill>
                  <a:schemeClr val="tx1"/>
                </a:solidFill>
                <a:latin typeface="Verdana" charset="0"/>
                <a:ea typeface="ＭＳ Ｐゴシック" charset="0"/>
                <a:cs typeface="ＭＳ Ｐゴシック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 sz="2400" baseline="-25000">
                <a:solidFill>
                  <a:schemeClr val="tx1"/>
                </a:solidFill>
                <a:latin typeface="Verdana" charset="0"/>
                <a:ea typeface="ＭＳ Ｐゴシック" charset="0"/>
                <a:cs typeface="ＭＳ Ｐゴシック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 sz="2400" baseline="-25000">
                <a:solidFill>
                  <a:schemeClr val="tx1"/>
                </a:solidFill>
                <a:latin typeface="Verdana" charset="0"/>
                <a:ea typeface="ＭＳ Ｐゴシック" charset="0"/>
                <a:cs typeface="ＭＳ Ｐゴシック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 sz="2400" baseline="-25000">
                <a:solidFill>
                  <a:schemeClr val="tx1"/>
                </a:solidFill>
                <a:latin typeface="Verdana" charset="0"/>
                <a:ea typeface="ＭＳ Ｐゴシック" charset="0"/>
                <a:cs typeface="ＭＳ Ｐゴシック" charset="0"/>
              </a:defRPr>
            </a:lvl9pPr>
          </a:lstStyle>
          <a:p>
            <a:r>
              <a:rPr lang="ru-RU" sz="2800" b="1" baseline="0" dirty="0" smtClean="0">
                <a:solidFill>
                  <a:srgbClr val="0A3C87"/>
                </a:solidFill>
              </a:rPr>
              <a:t>Структура </a:t>
            </a:r>
            <a:r>
              <a:rPr lang="ru-RU" sz="2800" b="1" baseline="0" dirty="0">
                <a:solidFill>
                  <a:srgbClr val="0A3C87"/>
                </a:solidFill>
              </a:rPr>
              <a:t>и составляющие </a:t>
            </a:r>
            <a:r>
              <a:rPr lang="ru-RU" sz="2800" b="1" baseline="0" dirty="0" err="1" smtClean="0">
                <a:solidFill>
                  <a:srgbClr val="0A3C87"/>
                </a:solidFill>
              </a:rPr>
              <a:t>инфограммы</a:t>
            </a:r>
            <a:r>
              <a:rPr lang="ru-RU" sz="2800" b="1" baseline="0" dirty="0" smtClean="0">
                <a:solidFill>
                  <a:srgbClr val="0A3C87"/>
                </a:solidFill>
              </a:rPr>
              <a:t> </a:t>
            </a:r>
            <a:r>
              <a:rPr lang="ru-RU" sz="2800" b="1" baseline="0" dirty="0">
                <a:solidFill>
                  <a:srgbClr val="0A3C87"/>
                </a:solidFill>
              </a:rPr>
              <a:t>продукта</a:t>
            </a:r>
            <a:endParaRPr lang="ru-RU" sz="2800" b="1" baseline="0" dirty="0">
              <a:solidFill>
                <a:srgbClr val="0A3C87"/>
              </a:solidFill>
              <a:latin typeface="Calibri" charset="0"/>
            </a:endParaRPr>
          </a:p>
        </p:txBody>
      </p:sp>
      <p:sp>
        <p:nvSpPr>
          <p:cNvPr id="22" name="TextBox 12"/>
          <p:cNvSpPr txBox="1">
            <a:spLocks noChangeArrowheads="1"/>
          </p:cNvSpPr>
          <p:nvPr/>
        </p:nvSpPr>
        <p:spPr bwMode="auto">
          <a:xfrm>
            <a:off x="3082387" y="4462465"/>
            <a:ext cx="4465638" cy="4539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400" baseline="-25000">
                <a:solidFill>
                  <a:schemeClr val="tx1"/>
                </a:solidFill>
                <a:latin typeface="Verdan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kumimoji="1" sz="2400" baseline="-25000">
                <a:solidFill>
                  <a:schemeClr val="tx1"/>
                </a:solidFill>
                <a:latin typeface="Verdana" charset="0"/>
                <a:ea typeface="ＭＳ Ｐゴシック" charset="0"/>
                <a:cs typeface="ＭＳ Ｐゴシック" charset="0"/>
              </a:defRPr>
            </a:lvl2pPr>
            <a:lvl3pPr marL="1143000" indent="-228600">
              <a:defRPr kumimoji="1" sz="2400" baseline="-25000">
                <a:solidFill>
                  <a:schemeClr val="tx1"/>
                </a:solidFill>
                <a:latin typeface="Verdana" charset="0"/>
                <a:ea typeface="ＭＳ Ｐゴシック" charset="0"/>
                <a:cs typeface="ＭＳ Ｐゴシック" charset="0"/>
              </a:defRPr>
            </a:lvl3pPr>
            <a:lvl4pPr marL="1600200" indent="-228600">
              <a:defRPr kumimoji="1" sz="2400" baseline="-25000">
                <a:solidFill>
                  <a:schemeClr val="tx1"/>
                </a:solidFill>
                <a:latin typeface="Verdana" charset="0"/>
                <a:ea typeface="ＭＳ Ｐゴシック" charset="0"/>
                <a:cs typeface="ＭＳ Ｐゴシック" charset="0"/>
              </a:defRPr>
            </a:lvl4pPr>
            <a:lvl5pPr marL="2057400" indent="-228600">
              <a:defRPr kumimoji="1" sz="2400" baseline="-25000">
                <a:solidFill>
                  <a:schemeClr val="tx1"/>
                </a:solidFill>
                <a:latin typeface="Verdana" charset="0"/>
                <a:ea typeface="ＭＳ Ｐゴシック" charset="0"/>
                <a:cs typeface="ＭＳ Ｐゴシック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 sz="2400" baseline="-25000">
                <a:solidFill>
                  <a:schemeClr val="tx1"/>
                </a:solidFill>
                <a:latin typeface="Verdana" charset="0"/>
                <a:ea typeface="ＭＳ Ｐゴシック" charset="0"/>
                <a:cs typeface="ＭＳ Ｐゴシック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 sz="2400" baseline="-25000">
                <a:solidFill>
                  <a:schemeClr val="tx1"/>
                </a:solidFill>
                <a:latin typeface="Verdana" charset="0"/>
                <a:ea typeface="ＭＳ Ｐゴシック" charset="0"/>
                <a:cs typeface="ＭＳ Ｐゴシック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 sz="2400" baseline="-25000">
                <a:solidFill>
                  <a:schemeClr val="tx1"/>
                </a:solidFill>
                <a:latin typeface="Verdana" charset="0"/>
                <a:ea typeface="ＭＳ Ｐゴシック" charset="0"/>
                <a:cs typeface="ＭＳ Ｐゴシック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 sz="2400" baseline="-25000">
                <a:solidFill>
                  <a:schemeClr val="tx1"/>
                </a:solidFill>
                <a:latin typeface="Verdana" charset="0"/>
                <a:ea typeface="ＭＳ Ｐゴシック" charset="0"/>
                <a:cs typeface="ＭＳ Ｐゴシック" charset="0"/>
              </a:defRPr>
            </a:lvl9pPr>
          </a:lstStyle>
          <a:p>
            <a:pPr>
              <a:lnSpc>
                <a:spcPts val="3000"/>
              </a:lnSpc>
            </a:pPr>
            <a:r>
              <a:rPr kumimoji="0" lang="ru-RU" sz="1600" baseline="0" dirty="0">
                <a:solidFill>
                  <a:srgbClr val="BFBFBF"/>
                </a:solidFill>
                <a:cs typeface="Verdana" charset="0"/>
              </a:rPr>
              <a:t>Мы знаем!</a:t>
            </a:r>
          </a:p>
        </p:txBody>
      </p:sp>
      <p:pic>
        <p:nvPicPr>
          <p:cNvPr id="23" name="Изображение 1" descr="Снимок экрана 2011-05-12 в 16.11.24.p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214919" y="872956"/>
            <a:ext cx="1134786" cy="9574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19224452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ru-RU" sz="2400" b="1" dirty="0" smtClean="0">
                <a:solidFill>
                  <a:srgbClr val="000090"/>
                </a:solidFill>
                <a:cs typeface="Verdana" charset="0"/>
              </a:rPr>
              <a:t>Спасибо за внимание!</a:t>
            </a:r>
          </a:p>
          <a:p>
            <a:pPr marL="0" indent="0">
              <a:buNone/>
            </a:pPr>
            <a:endParaRPr lang="ru-RU" sz="1600" b="1" dirty="0" smtClean="0">
              <a:solidFill>
                <a:srgbClr val="000090"/>
              </a:solidFill>
              <a:cs typeface="Verdana" charset="0"/>
            </a:endParaRPr>
          </a:p>
          <a:p>
            <a:pPr marL="0" indent="0">
              <a:buNone/>
            </a:pPr>
            <a:r>
              <a:rPr lang="ru-RU" sz="1600" b="1" dirty="0" smtClean="0">
                <a:solidFill>
                  <a:srgbClr val="000090"/>
                </a:solidFill>
                <a:latin typeface="Verdana"/>
                <a:cs typeface="Verdana"/>
              </a:rPr>
              <a:t>Григорий Трусов </a:t>
            </a:r>
          </a:p>
          <a:p>
            <a:pPr marL="0" indent="0">
              <a:buNone/>
            </a:pPr>
            <a:endParaRPr lang="ru-RU" sz="1600" dirty="0" smtClean="0">
              <a:solidFill>
                <a:srgbClr val="000090"/>
              </a:solidFill>
              <a:latin typeface="Verdana"/>
              <a:cs typeface="Verdana"/>
            </a:endParaRPr>
          </a:p>
          <a:p>
            <a:pPr marL="0" indent="0">
              <a:buNone/>
            </a:pPr>
            <a:r>
              <a:rPr lang="ru-RU" sz="1600" dirty="0" smtClean="0">
                <a:solidFill>
                  <a:srgbClr val="000090"/>
                </a:solidFill>
                <a:latin typeface="Verdana"/>
                <a:cs typeface="Verdana"/>
              </a:rPr>
              <a:t>+7 (925) 502 61 84</a:t>
            </a:r>
            <a:endParaRPr lang="en-US" sz="1600" dirty="0" smtClean="0">
              <a:solidFill>
                <a:srgbClr val="000090"/>
              </a:solidFill>
              <a:latin typeface="Verdana"/>
              <a:cs typeface="Verdana"/>
            </a:endParaRPr>
          </a:p>
          <a:p>
            <a:pPr marL="0" indent="0">
              <a:buNone/>
            </a:pPr>
            <a:r>
              <a:rPr lang="ru-RU" sz="1600" dirty="0" smtClean="0">
                <a:solidFill>
                  <a:srgbClr val="000090"/>
                </a:solidFill>
                <a:latin typeface="Verdana"/>
                <a:cs typeface="Verdana"/>
              </a:rPr>
              <a:t>Консалтинговая компания</a:t>
            </a:r>
          </a:p>
          <a:p>
            <a:pPr marL="0" indent="0">
              <a:buNone/>
            </a:pPr>
            <a:r>
              <a:rPr lang="en-US" sz="1600" dirty="0" smtClean="0">
                <a:solidFill>
                  <a:srgbClr val="000090"/>
                </a:solidFill>
                <a:latin typeface="Verdana"/>
                <a:cs typeface="Verdana"/>
              </a:rPr>
              <a:t>KONTAKT-EXPERT</a:t>
            </a:r>
            <a:endParaRPr lang="ru-RU" sz="1600" b="1" dirty="0" smtClean="0">
              <a:solidFill>
                <a:srgbClr val="000090"/>
              </a:solidFill>
              <a:cs typeface="Verdana" charset="0"/>
            </a:endParaRPr>
          </a:p>
          <a:p>
            <a:pPr marL="0" indent="0">
              <a:buNone/>
            </a:pPr>
            <a:endParaRPr lang="en-US" sz="1600" b="1" dirty="0" smtClean="0">
              <a:solidFill>
                <a:srgbClr val="000090"/>
              </a:solidFill>
              <a:cs typeface="Verdana" charset="0"/>
            </a:endParaRPr>
          </a:p>
          <a:p>
            <a:pPr marL="0" indent="0">
              <a:buNone/>
            </a:pPr>
            <a:r>
              <a:rPr lang="en-US" sz="1600" b="1" dirty="0" smtClean="0">
                <a:solidFill>
                  <a:srgbClr val="000090"/>
                </a:solidFill>
                <a:cs typeface="Verdana" charset="0"/>
              </a:rPr>
              <a:t>www.expertkey.com</a:t>
            </a:r>
            <a:endParaRPr lang="ru-RU" sz="1600" b="1" dirty="0" smtClean="0">
              <a:solidFill>
                <a:srgbClr val="000090"/>
              </a:solidFill>
              <a:cs typeface="Verdana" charset="0"/>
            </a:endParaRPr>
          </a:p>
          <a:p>
            <a:pPr marL="0" indent="0">
              <a:buNone/>
            </a:pPr>
            <a:r>
              <a:rPr lang="en-US" sz="1600" b="1" dirty="0" smtClean="0">
                <a:solidFill>
                  <a:srgbClr val="000090"/>
                </a:solidFill>
                <a:cs typeface="Verdana" charset="0"/>
              </a:rPr>
              <a:t>troussov@expertkey.com</a:t>
            </a:r>
            <a:endParaRPr lang="ru-RU" sz="1600" dirty="0">
              <a:solidFill>
                <a:srgbClr val="000090"/>
              </a:solidFill>
            </a:endParaRPr>
          </a:p>
        </p:txBody>
      </p:sp>
      <p:pic>
        <p:nvPicPr>
          <p:cNvPr id="4" name="Изображение 3" descr="Screen Shot 2015-05-27 at 7.41.53.png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prstClr val="black"/>
              <a:srgbClr val="000063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535565" y="1601290"/>
            <a:ext cx="2043893" cy="20367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5232021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</TotalTime>
  <Words>28</Words>
  <Application>Microsoft Office PowerPoint</Application>
  <PresentationFormat>Экран (16:9)</PresentationFormat>
  <Paragraphs>13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Тема Office</vt:lpstr>
      <vt:lpstr>Слайд 1</vt:lpstr>
      <vt:lpstr>Слайд 2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L E</dc:creator>
  <cp:lastModifiedBy>asus</cp:lastModifiedBy>
  <cp:revision>5</cp:revision>
  <dcterms:created xsi:type="dcterms:W3CDTF">2015-05-27T04:25:40Z</dcterms:created>
  <dcterms:modified xsi:type="dcterms:W3CDTF">2015-11-11T09:52:58Z</dcterms:modified>
</cp:coreProperties>
</file>