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2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F4187-9DED-C349-A795-3E672E64CD6E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74219-BC06-CD4D-919F-0E7A4BA4D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74219-BC06-CD4D-919F-0E7A4BA4D8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1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5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8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7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7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0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E124-D6AB-024B-8583-B9093BAB56CA}" type="datetimeFigureOut">
              <a:rPr lang="en-US" smtClean="0"/>
              <a:t>11.11.15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DFF28-3B81-7942-AA87-1E3B3C208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5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17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8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1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72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5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9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6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0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3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4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1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3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3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9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5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6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6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45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8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19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7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83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0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6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3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9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45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9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5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9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ussian-Marketing-Forum-trends-for-busines-20151111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</Words>
  <Application>Microsoft Macintosh PowerPoint</Application>
  <PresentationFormat>On-screen Show (4:3)</PresentationFormat>
  <Paragraphs>1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Nikolai</dc:creator>
  <cp:lastModifiedBy>Nikolai</cp:lastModifiedBy>
  <cp:revision>1</cp:revision>
  <dcterms:created xsi:type="dcterms:W3CDTF">2015-11-11T09:14:22Z</dcterms:created>
  <dcterms:modified xsi:type="dcterms:W3CDTF">2015-11-11T09:23:43Z</dcterms:modified>
</cp:coreProperties>
</file>