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notesMasterIdLst>
    <p:notesMasterId r:id="rId23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4" r:id="rId9"/>
    <p:sldId id="337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53" r:id="rId20"/>
    <p:sldId id="366" r:id="rId21"/>
    <p:sldId id="365" r:id="rId22"/>
  </p:sldIdLst>
  <p:sldSz cx="9144000" cy="5143500" type="screen16x9"/>
  <p:notesSz cx="6858000" cy="9144000"/>
  <p:defaultTextStyle>
    <a:defPPr>
      <a:defRPr lang="en-US"/>
    </a:defPPr>
    <a:lvl1pPr algn="l" defTabSz="388938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88938" indent="68263" algn="l" defTabSz="388938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77875" indent="136525" algn="l" defTabSz="388938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68400" indent="203200" algn="l" defTabSz="388938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557338" indent="271463" algn="l" defTabSz="388938" rtl="0" fontAlgn="base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15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1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3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12655086849102E-2"/>
          <c:y val="2.1327014218009501E-2"/>
          <c:w val="0.61786600496277899"/>
          <c:h val="0.92180094786729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Весь рынок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90617928026899E-2"/>
                  <c:y val="-6.418605053893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 кв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Знание Бренда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222969106834E-2"/>
                  <c:y val="-6.99429386847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 кв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Положительный настрой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638534496808E-2"/>
                  <c:y val="-5.488158843894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 кв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Намерение совершить покупку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5409988678E-2"/>
                  <c:y val="-4.405079885961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 кв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Покупка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46856691204102E-2"/>
                  <c:y val="-4.481406099374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 кв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Позитивный опыт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784258373893E-2"/>
                  <c:y val="-3.0580193219613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1 кв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58884864"/>
        <c:axId val="58886400"/>
        <c:axId val="0"/>
      </c:bar3DChart>
      <c:catAx>
        <c:axId val="58884864"/>
        <c:scaling>
          <c:orientation val="minMax"/>
        </c:scaling>
        <c:delete val="1"/>
        <c:axPos val="b"/>
        <c:majorTickMark val="out"/>
        <c:minorTickMark val="none"/>
        <c:tickLblPos val="none"/>
        <c:crossAx val="58886400"/>
        <c:crosses val="autoZero"/>
        <c:auto val="1"/>
        <c:lblAlgn val="ctr"/>
        <c:lblOffset val="100"/>
        <c:noMultiLvlLbl val="0"/>
      </c:catAx>
      <c:valAx>
        <c:axId val="5888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888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3672456575701"/>
          <c:y val="0.19431279620853101"/>
          <c:w val="0.28660049627791701"/>
          <c:h val="0.613744075829387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3127E-FB36-42BB-AD67-6CF7DBF4D87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B9387C-2D3B-47DF-9935-6D663B1F4F4D}">
      <dgm:prSet phldrT="[Текст]"/>
      <dgm:spPr/>
      <dgm:t>
        <a:bodyPr/>
        <a:lstStyle/>
        <a:p>
          <a:r>
            <a:rPr lang="ru-RU" dirty="0" smtClean="0"/>
            <a:t>Тип медиа</a:t>
          </a:r>
          <a:endParaRPr lang="ru-RU" dirty="0"/>
        </a:p>
      </dgm:t>
    </dgm:pt>
    <dgm:pt modelId="{14CD1E4B-51D1-4357-8F4C-BD616435F71A}" type="parTrans" cxnId="{86D909F2-6309-4177-ACCA-A0FEA3D993D9}">
      <dgm:prSet/>
      <dgm:spPr/>
      <dgm:t>
        <a:bodyPr/>
        <a:lstStyle/>
        <a:p>
          <a:endParaRPr lang="ru-RU"/>
        </a:p>
      </dgm:t>
    </dgm:pt>
    <dgm:pt modelId="{7BB77151-E1B4-4B15-A592-6C47095AB653}" type="sibTrans" cxnId="{86D909F2-6309-4177-ACCA-A0FEA3D993D9}">
      <dgm:prSet/>
      <dgm:spPr/>
      <dgm:t>
        <a:bodyPr/>
        <a:lstStyle/>
        <a:p>
          <a:endParaRPr lang="ru-RU"/>
        </a:p>
      </dgm:t>
    </dgm:pt>
    <dgm:pt modelId="{FF4427C1-D5B4-4FD4-B0E9-20370D30571F}">
      <dgm:prSet phldrT="[Текст]"/>
      <dgm:spPr/>
      <dgm:t>
        <a:bodyPr/>
        <a:lstStyle/>
        <a:p>
          <a:r>
            <a:rPr lang="ru-RU" dirty="0" smtClean="0"/>
            <a:t>Упаковка</a:t>
          </a:r>
          <a:endParaRPr lang="ru-RU" dirty="0"/>
        </a:p>
      </dgm:t>
    </dgm:pt>
    <dgm:pt modelId="{1DD5DB77-75C5-411B-9AE5-A9719A78353A}" type="parTrans" cxnId="{12968971-CBA3-4C8E-83F3-298CB7EE9DC5}">
      <dgm:prSet/>
      <dgm:spPr/>
      <dgm:t>
        <a:bodyPr/>
        <a:lstStyle/>
        <a:p>
          <a:endParaRPr lang="ru-RU"/>
        </a:p>
      </dgm:t>
    </dgm:pt>
    <dgm:pt modelId="{9C35D455-264C-4A17-99C3-E8E6769ACBA0}" type="sibTrans" cxnId="{12968971-CBA3-4C8E-83F3-298CB7EE9DC5}">
      <dgm:prSet/>
      <dgm:spPr/>
      <dgm:t>
        <a:bodyPr/>
        <a:lstStyle/>
        <a:p>
          <a:endParaRPr lang="ru-RU"/>
        </a:p>
      </dgm:t>
    </dgm:pt>
    <dgm:pt modelId="{620FE1A8-4D57-45B4-99C5-93A5A67F20BD}">
      <dgm:prSet phldrT="[Текст]"/>
      <dgm:spPr/>
      <dgm:t>
        <a:bodyPr/>
        <a:lstStyle/>
        <a:p>
          <a:r>
            <a:rPr lang="ru-RU" dirty="0" smtClean="0"/>
            <a:t>Персонал</a:t>
          </a:r>
          <a:endParaRPr lang="ru-RU" dirty="0"/>
        </a:p>
      </dgm:t>
    </dgm:pt>
    <dgm:pt modelId="{3B5B5562-BF3C-490B-A36B-45C35CB42BF0}" type="parTrans" cxnId="{610F2D2B-6775-4977-9EA9-891BB2A8325B}">
      <dgm:prSet/>
      <dgm:spPr/>
      <dgm:t>
        <a:bodyPr/>
        <a:lstStyle/>
        <a:p>
          <a:endParaRPr lang="ru-RU"/>
        </a:p>
      </dgm:t>
    </dgm:pt>
    <dgm:pt modelId="{0E968943-45EC-4574-BDFB-908CB9755938}" type="sibTrans" cxnId="{610F2D2B-6775-4977-9EA9-891BB2A8325B}">
      <dgm:prSet/>
      <dgm:spPr/>
      <dgm:t>
        <a:bodyPr/>
        <a:lstStyle/>
        <a:p>
          <a:endParaRPr lang="ru-RU"/>
        </a:p>
      </dgm:t>
    </dgm:pt>
    <dgm:pt modelId="{22CB91DA-4E3C-4738-A064-A05C36BF0F1C}">
      <dgm:prSet phldrT="[Текст]"/>
      <dgm:spPr/>
      <dgm:t>
        <a:bodyPr/>
        <a:lstStyle/>
        <a:p>
          <a:r>
            <a:rPr lang="ru-RU" dirty="0" smtClean="0"/>
            <a:t>Офис – торговый зал</a:t>
          </a:r>
          <a:endParaRPr lang="ru-RU" dirty="0"/>
        </a:p>
      </dgm:t>
    </dgm:pt>
    <dgm:pt modelId="{4462B04D-3C6E-49E1-B439-225215FD2129}" type="parTrans" cxnId="{BD9CA61E-A47C-4E48-A27C-1C2D8A597880}">
      <dgm:prSet/>
      <dgm:spPr/>
      <dgm:t>
        <a:bodyPr/>
        <a:lstStyle/>
        <a:p>
          <a:endParaRPr lang="ru-RU"/>
        </a:p>
      </dgm:t>
    </dgm:pt>
    <dgm:pt modelId="{46353982-5BDB-47EB-AD9E-F9A735F6567E}" type="sibTrans" cxnId="{BD9CA61E-A47C-4E48-A27C-1C2D8A597880}">
      <dgm:prSet/>
      <dgm:spPr/>
      <dgm:t>
        <a:bodyPr/>
        <a:lstStyle/>
        <a:p>
          <a:endParaRPr lang="ru-RU"/>
        </a:p>
      </dgm:t>
    </dgm:pt>
    <dgm:pt modelId="{007E8ED9-CD02-48C8-A963-357FF8DE78DD}">
      <dgm:prSet phldrT="[Текст]"/>
      <dgm:spPr/>
      <dgm:t>
        <a:bodyPr/>
        <a:lstStyle/>
        <a:p>
          <a:r>
            <a:rPr lang="ru-RU" dirty="0" smtClean="0"/>
            <a:t>Электронные документы</a:t>
          </a:r>
          <a:endParaRPr lang="ru-RU" dirty="0"/>
        </a:p>
      </dgm:t>
    </dgm:pt>
    <dgm:pt modelId="{1F875FA7-4B5D-48D0-AF79-928936B5E5E5}" type="parTrans" cxnId="{A9DDBD63-53D6-4DAB-8126-F6DBB6F0BFB5}">
      <dgm:prSet/>
      <dgm:spPr/>
      <dgm:t>
        <a:bodyPr/>
        <a:lstStyle/>
        <a:p>
          <a:endParaRPr lang="ru-RU"/>
        </a:p>
      </dgm:t>
    </dgm:pt>
    <dgm:pt modelId="{BB032338-ECC9-45FC-A249-0853BB035B8A}" type="sibTrans" cxnId="{A9DDBD63-53D6-4DAB-8126-F6DBB6F0BFB5}">
      <dgm:prSet/>
      <dgm:spPr/>
      <dgm:t>
        <a:bodyPr/>
        <a:lstStyle/>
        <a:p>
          <a:endParaRPr lang="ru-RU"/>
        </a:p>
      </dgm:t>
    </dgm:pt>
    <dgm:pt modelId="{B5AABE09-2F92-42BE-89A2-D432340E5F67}">
      <dgm:prSet phldrT="[Текст]"/>
      <dgm:spPr/>
      <dgm:t>
        <a:bodyPr/>
        <a:lstStyle/>
        <a:p>
          <a:r>
            <a:rPr lang="ru-RU" dirty="0" smtClean="0"/>
            <a:t>Бумажные документы</a:t>
          </a:r>
          <a:endParaRPr lang="ru-RU" dirty="0"/>
        </a:p>
      </dgm:t>
    </dgm:pt>
    <dgm:pt modelId="{34655C11-3FC5-431A-9370-3ABEBC2E2A9F}" type="parTrans" cxnId="{BE874F55-8A9B-489B-BDDF-829A668FC542}">
      <dgm:prSet/>
      <dgm:spPr/>
      <dgm:t>
        <a:bodyPr/>
        <a:lstStyle/>
        <a:p>
          <a:endParaRPr lang="ru-RU"/>
        </a:p>
      </dgm:t>
    </dgm:pt>
    <dgm:pt modelId="{6FED4335-9E0C-45B1-8DED-58519BB0FCEE}" type="sibTrans" cxnId="{BE874F55-8A9B-489B-BDDF-829A668FC542}">
      <dgm:prSet/>
      <dgm:spPr/>
      <dgm:t>
        <a:bodyPr/>
        <a:lstStyle/>
        <a:p>
          <a:endParaRPr lang="ru-RU"/>
        </a:p>
      </dgm:t>
    </dgm:pt>
    <dgm:pt modelId="{2ABFC598-48DB-4138-8A53-BA57423A910E}">
      <dgm:prSet phldrT="[Текст]"/>
      <dgm:spPr/>
      <dgm:t>
        <a:bodyPr/>
        <a:lstStyle/>
        <a:p>
          <a:endParaRPr lang="ru-RU" dirty="0"/>
        </a:p>
      </dgm:t>
    </dgm:pt>
    <dgm:pt modelId="{0657F1C4-0EE3-49D0-9C05-E8FC4A1E2BD1}" type="parTrans" cxnId="{8F934BE9-1409-4C6B-B4E4-7A657FF368A3}">
      <dgm:prSet/>
      <dgm:spPr/>
      <dgm:t>
        <a:bodyPr/>
        <a:lstStyle/>
        <a:p>
          <a:endParaRPr lang="ru-RU"/>
        </a:p>
      </dgm:t>
    </dgm:pt>
    <dgm:pt modelId="{2816ED69-5A9C-4D24-9634-BE2BA48752B4}" type="sibTrans" cxnId="{8F934BE9-1409-4C6B-B4E4-7A657FF368A3}">
      <dgm:prSet/>
      <dgm:spPr/>
      <dgm:t>
        <a:bodyPr/>
        <a:lstStyle/>
        <a:p>
          <a:endParaRPr lang="ru-RU"/>
        </a:p>
      </dgm:t>
    </dgm:pt>
    <dgm:pt modelId="{682191C5-390A-4131-A7C2-F4B2C24CA899}">
      <dgm:prSet phldrT="[Текст]"/>
      <dgm:spPr/>
      <dgm:t>
        <a:bodyPr/>
        <a:lstStyle/>
        <a:p>
          <a:r>
            <a:rPr lang="ru-RU" dirty="0" smtClean="0"/>
            <a:t>Наружная реклама</a:t>
          </a:r>
          <a:endParaRPr lang="ru-RU" dirty="0"/>
        </a:p>
      </dgm:t>
    </dgm:pt>
    <dgm:pt modelId="{12B347A2-A5EC-4DF9-90EC-E2413A8F3564}" type="parTrans" cxnId="{D075F993-F053-4AD0-B79C-1DC00987AE8B}">
      <dgm:prSet/>
      <dgm:spPr/>
      <dgm:t>
        <a:bodyPr/>
        <a:lstStyle/>
        <a:p>
          <a:endParaRPr lang="ru-RU"/>
        </a:p>
      </dgm:t>
    </dgm:pt>
    <dgm:pt modelId="{CFF23E2B-AAA5-4BF2-84F1-6277B8CF9E3C}" type="sibTrans" cxnId="{D075F993-F053-4AD0-B79C-1DC00987AE8B}">
      <dgm:prSet/>
      <dgm:spPr/>
      <dgm:t>
        <a:bodyPr/>
        <a:lstStyle/>
        <a:p>
          <a:endParaRPr lang="ru-RU"/>
        </a:p>
      </dgm:t>
    </dgm:pt>
    <dgm:pt modelId="{DD73C2E4-9ACA-468C-B175-403D72F99511}">
      <dgm:prSet phldrT="[Текст]"/>
      <dgm:spPr/>
      <dgm:t>
        <a:bodyPr/>
        <a:lstStyle/>
        <a:p>
          <a:r>
            <a:rPr lang="ru-RU" dirty="0" smtClean="0"/>
            <a:t>Сувенирная продукция</a:t>
          </a:r>
          <a:endParaRPr lang="ru-RU" dirty="0"/>
        </a:p>
      </dgm:t>
    </dgm:pt>
    <dgm:pt modelId="{F7731671-97AB-437C-A65D-2253ABCF48DD}" type="parTrans" cxnId="{44C5C443-6484-44B0-85CF-A78973023F63}">
      <dgm:prSet/>
      <dgm:spPr/>
      <dgm:t>
        <a:bodyPr/>
        <a:lstStyle/>
        <a:p>
          <a:endParaRPr lang="ru-RU"/>
        </a:p>
      </dgm:t>
    </dgm:pt>
    <dgm:pt modelId="{6DA47CE1-D867-430F-ACC6-C4D816C90576}" type="sibTrans" cxnId="{44C5C443-6484-44B0-85CF-A78973023F63}">
      <dgm:prSet/>
      <dgm:spPr/>
      <dgm:t>
        <a:bodyPr/>
        <a:lstStyle/>
        <a:p>
          <a:endParaRPr lang="ru-RU"/>
        </a:p>
      </dgm:t>
    </dgm:pt>
    <dgm:pt modelId="{0E362359-52D5-41D4-B94E-E6562C7EE374}">
      <dgm:prSet phldrT="[Текст]"/>
      <dgm:spPr/>
      <dgm:t>
        <a:bodyPr/>
        <a:lstStyle/>
        <a:p>
          <a:r>
            <a:rPr lang="en-US" dirty="0" smtClean="0"/>
            <a:t>PR</a:t>
          </a:r>
          <a:endParaRPr lang="ru-RU" dirty="0"/>
        </a:p>
      </dgm:t>
    </dgm:pt>
    <dgm:pt modelId="{40C2D82F-574F-4EC6-96DC-29C4AEC790CB}" type="parTrans" cxnId="{1E3A5ADE-B926-4540-96B8-68B07CFEF0D5}">
      <dgm:prSet/>
      <dgm:spPr/>
      <dgm:t>
        <a:bodyPr/>
        <a:lstStyle/>
        <a:p>
          <a:endParaRPr lang="ru-RU"/>
        </a:p>
      </dgm:t>
    </dgm:pt>
    <dgm:pt modelId="{D9A41C22-4C10-42E5-A4C7-D14231B5FC47}" type="sibTrans" cxnId="{1E3A5ADE-B926-4540-96B8-68B07CFEF0D5}">
      <dgm:prSet/>
      <dgm:spPr/>
      <dgm:t>
        <a:bodyPr/>
        <a:lstStyle/>
        <a:p>
          <a:endParaRPr lang="ru-RU"/>
        </a:p>
      </dgm:t>
    </dgm:pt>
    <dgm:pt modelId="{59BC4C7B-1160-45ED-8C0E-F8C93FCDC9AC}">
      <dgm:prSet phldrT="[Текст]"/>
      <dgm:spPr/>
      <dgm:t>
        <a:bodyPr/>
        <a:lstStyle/>
        <a:p>
          <a:r>
            <a:rPr lang="en-US" dirty="0" smtClean="0"/>
            <a:t>SMM</a:t>
          </a:r>
          <a:endParaRPr lang="ru-RU" dirty="0"/>
        </a:p>
      </dgm:t>
    </dgm:pt>
    <dgm:pt modelId="{4C05FADD-0B03-4A7E-9C3F-8748BE5E0808}" type="parTrans" cxnId="{8AB993E3-5672-4D3B-8ED4-5E5DCAC54A0E}">
      <dgm:prSet/>
      <dgm:spPr/>
      <dgm:t>
        <a:bodyPr/>
        <a:lstStyle/>
        <a:p>
          <a:endParaRPr lang="ru-RU"/>
        </a:p>
      </dgm:t>
    </dgm:pt>
    <dgm:pt modelId="{D4000D1F-7D28-450E-B590-AF322205862A}" type="sibTrans" cxnId="{8AB993E3-5672-4D3B-8ED4-5E5DCAC54A0E}">
      <dgm:prSet/>
      <dgm:spPr/>
      <dgm:t>
        <a:bodyPr/>
        <a:lstStyle/>
        <a:p>
          <a:endParaRPr lang="ru-RU"/>
        </a:p>
      </dgm:t>
    </dgm:pt>
    <dgm:pt modelId="{7BDF32EA-FC22-4D67-91AA-F8C8D760A02B}">
      <dgm:prSet phldrT="[Текст]"/>
      <dgm:spPr/>
      <dgm:t>
        <a:bodyPr/>
        <a:lstStyle/>
        <a:p>
          <a:r>
            <a:rPr lang="ru-RU" dirty="0" smtClean="0"/>
            <a:t>Печатная реклама</a:t>
          </a:r>
          <a:endParaRPr lang="ru-RU" dirty="0"/>
        </a:p>
      </dgm:t>
    </dgm:pt>
    <dgm:pt modelId="{E5B6875F-E86E-4DF6-B54F-7AFCF063F372}" type="parTrans" cxnId="{BB5F519B-58FB-4362-AB02-D02961D784C6}">
      <dgm:prSet/>
      <dgm:spPr/>
      <dgm:t>
        <a:bodyPr/>
        <a:lstStyle/>
        <a:p>
          <a:endParaRPr lang="ru-RU"/>
        </a:p>
      </dgm:t>
    </dgm:pt>
    <dgm:pt modelId="{ECD9FC3D-7486-4C4E-B039-C631F6B42100}" type="sibTrans" cxnId="{BB5F519B-58FB-4362-AB02-D02961D784C6}">
      <dgm:prSet/>
      <dgm:spPr/>
      <dgm:t>
        <a:bodyPr/>
        <a:lstStyle/>
        <a:p>
          <a:endParaRPr lang="ru-RU"/>
        </a:p>
      </dgm:t>
    </dgm:pt>
    <dgm:pt modelId="{7A8983E7-B441-4A24-87C6-E4D17A2CBEDF}" type="pres">
      <dgm:prSet presAssocID="{63A3127E-FB36-42BB-AD67-6CF7DBF4D8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E97AA-B3F7-412D-9903-42AF21833767}" type="pres">
      <dgm:prSet presAssocID="{21B9387C-2D3B-47DF-9935-6D663B1F4F4D}" presName="centerShape" presStyleLbl="node0" presStyleIdx="0" presStyleCnt="1"/>
      <dgm:spPr/>
      <dgm:t>
        <a:bodyPr/>
        <a:lstStyle/>
        <a:p>
          <a:endParaRPr lang="ru-RU"/>
        </a:p>
      </dgm:t>
    </dgm:pt>
    <dgm:pt modelId="{BAC03834-5BBC-40FD-9F51-81E08FCDCB8D}" type="pres">
      <dgm:prSet presAssocID="{1DD5DB77-75C5-411B-9AE5-A9719A78353A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BC61FCA1-98CF-4584-BBD8-F34651D3B379}" type="pres">
      <dgm:prSet presAssocID="{1DD5DB77-75C5-411B-9AE5-A9719A78353A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AF6DE986-E18C-4B29-A157-C5CC41264F3F}" type="pres">
      <dgm:prSet presAssocID="{FF4427C1-D5B4-4FD4-B0E9-20370D30571F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2E52E-DB91-42D0-862A-9060EDE62A21}" type="pres">
      <dgm:prSet presAssocID="{3B5B5562-BF3C-490B-A36B-45C35CB42BF0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169D9E34-CB3F-48A4-ABFD-EFB7528228C3}" type="pres">
      <dgm:prSet presAssocID="{3B5B5562-BF3C-490B-A36B-45C35CB42BF0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084C0E6-F0D0-4BFC-8933-4E51059833ED}" type="pres">
      <dgm:prSet presAssocID="{620FE1A8-4D57-45B4-99C5-93A5A67F20B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3BDAE-BFFC-4924-9D9E-572189699F5C}" type="pres">
      <dgm:prSet presAssocID="{4462B04D-3C6E-49E1-B439-225215FD2129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EB087538-FE10-461E-AA15-EDA7756C2EFF}" type="pres">
      <dgm:prSet presAssocID="{4462B04D-3C6E-49E1-B439-225215FD2129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463374-2049-427A-887C-9629E808AC5A}" type="pres">
      <dgm:prSet presAssocID="{22CB91DA-4E3C-4738-A064-A05C36BF0F1C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22050-874A-45D5-9199-55789F48F50F}" type="pres">
      <dgm:prSet presAssocID="{1F875FA7-4B5D-48D0-AF79-928936B5E5E5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CD8E862-BF19-452C-9D9B-5F689E2C251E}" type="pres">
      <dgm:prSet presAssocID="{1F875FA7-4B5D-48D0-AF79-928936B5E5E5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4C6FEBF-D9E7-4EC7-80FA-864F4A4BF36E}" type="pres">
      <dgm:prSet presAssocID="{007E8ED9-CD02-48C8-A963-357FF8DE78D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D1262-2DC0-41D2-9AAE-F9768C1C7FBD}" type="pres">
      <dgm:prSet presAssocID="{34655C11-3FC5-431A-9370-3ABEBC2E2A9F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ED911DE0-5DB9-42D4-B219-F6DCB5003F72}" type="pres">
      <dgm:prSet presAssocID="{34655C11-3FC5-431A-9370-3ABEBC2E2A9F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2B4CD947-B2EF-495F-895F-9C63E50F9579}" type="pres">
      <dgm:prSet presAssocID="{B5AABE09-2F92-42BE-89A2-D432340E5F6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EDA16-727E-4FB7-BF5B-3600F3E1AE23}" type="pres">
      <dgm:prSet presAssocID="{12B347A2-A5EC-4DF9-90EC-E2413A8F3564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0E7367BB-681B-43B1-B88D-AF022AA0ACB8}" type="pres">
      <dgm:prSet presAssocID="{12B347A2-A5EC-4DF9-90EC-E2413A8F3564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0EFDE384-3E5A-4EF7-A7D9-121C50FCB27B}" type="pres">
      <dgm:prSet presAssocID="{682191C5-390A-4131-A7C2-F4B2C24CA89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BC119-B63B-4290-8CB5-94436B352039}" type="pres">
      <dgm:prSet presAssocID="{F7731671-97AB-437C-A65D-2253ABCF48DD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04150564-1630-46FD-B368-F47959B6D135}" type="pres">
      <dgm:prSet presAssocID="{F7731671-97AB-437C-A65D-2253ABCF48DD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15B9CC7C-91A5-447B-BCAE-92E579C32D6C}" type="pres">
      <dgm:prSet presAssocID="{DD73C2E4-9ACA-468C-B175-403D72F9951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343B-78FD-43BD-84D6-801B97456344}" type="pres">
      <dgm:prSet presAssocID="{40C2D82F-574F-4EC6-96DC-29C4AEC790CB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3B43E8AF-59CD-4960-A8B7-E85A312FF3DF}" type="pres">
      <dgm:prSet presAssocID="{40C2D82F-574F-4EC6-96DC-29C4AEC790CB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407B44CA-E3F8-4B5B-95C8-C6048201C5B0}" type="pres">
      <dgm:prSet presAssocID="{0E362359-52D5-41D4-B94E-E6562C7EE374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F2D7F-8B06-491B-BBDE-5B8E483727BC}" type="pres">
      <dgm:prSet presAssocID="{4C05FADD-0B03-4A7E-9C3F-8748BE5E0808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75097517-7E1A-4286-9B24-3E56ADDDB6DF}" type="pres">
      <dgm:prSet presAssocID="{4C05FADD-0B03-4A7E-9C3F-8748BE5E0808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04475C18-EB20-48E5-B3F4-96A3626725C4}" type="pres">
      <dgm:prSet presAssocID="{59BC4C7B-1160-45ED-8C0E-F8C93FCDC9A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9202-5CD7-4B27-A1E2-A1D68DF909A5}" type="pres">
      <dgm:prSet presAssocID="{E5B6875F-E86E-4DF6-B54F-7AFCF063F372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B2B0EE8E-1053-4CCC-91F1-5F3A18C54334}" type="pres">
      <dgm:prSet presAssocID="{E5B6875F-E86E-4DF6-B54F-7AFCF063F372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F25B6AAD-AD4A-42CB-BBC0-8A94BFC888A7}" type="pres">
      <dgm:prSet presAssocID="{7BDF32EA-FC22-4D67-91AA-F8C8D760A02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F519B-58FB-4362-AB02-D02961D784C6}" srcId="{21B9387C-2D3B-47DF-9935-6D663B1F4F4D}" destId="{7BDF32EA-FC22-4D67-91AA-F8C8D760A02B}" srcOrd="9" destOrd="0" parTransId="{E5B6875F-E86E-4DF6-B54F-7AFCF063F372}" sibTransId="{ECD9FC3D-7486-4C4E-B039-C631F6B42100}"/>
    <dgm:cxn modelId="{7FCC255B-18DE-47AB-8936-9CD6B7A48EA7}" type="presOf" srcId="{59BC4C7B-1160-45ED-8C0E-F8C93FCDC9AC}" destId="{04475C18-EB20-48E5-B3F4-96A3626725C4}" srcOrd="0" destOrd="0" presId="urn:microsoft.com/office/officeart/2005/8/layout/radial5"/>
    <dgm:cxn modelId="{91EBD3CD-2BA0-4876-8F21-A7D6135ADD26}" type="presOf" srcId="{E5B6875F-E86E-4DF6-B54F-7AFCF063F372}" destId="{E5C69202-5CD7-4B27-A1E2-A1D68DF909A5}" srcOrd="0" destOrd="0" presId="urn:microsoft.com/office/officeart/2005/8/layout/radial5"/>
    <dgm:cxn modelId="{0280DA00-AD36-4B11-8284-0875A0E16EC0}" type="presOf" srcId="{1DD5DB77-75C5-411B-9AE5-A9719A78353A}" destId="{BAC03834-5BBC-40FD-9F51-81E08FCDCB8D}" srcOrd="0" destOrd="0" presId="urn:microsoft.com/office/officeart/2005/8/layout/radial5"/>
    <dgm:cxn modelId="{28BFB151-D9AB-4766-8005-52180E5A9E03}" type="presOf" srcId="{DD73C2E4-9ACA-468C-B175-403D72F99511}" destId="{15B9CC7C-91A5-447B-BCAE-92E579C32D6C}" srcOrd="0" destOrd="0" presId="urn:microsoft.com/office/officeart/2005/8/layout/radial5"/>
    <dgm:cxn modelId="{EBA8F957-EBC4-4A18-B769-CBF5D98A5EF6}" type="presOf" srcId="{40C2D82F-574F-4EC6-96DC-29C4AEC790CB}" destId="{3B43E8AF-59CD-4960-A8B7-E85A312FF3DF}" srcOrd="1" destOrd="0" presId="urn:microsoft.com/office/officeart/2005/8/layout/radial5"/>
    <dgm:cxn modelId="{4DF51A50-5533-425C-ACA9-88A51217761D}" type="presOf" srcId="{7BDF32EA-FC22-4D67-91AA-F8C8D760A02B}" destId="{F25B6AAD-AD4A-42CB-BBC0-8A94BFC888A7}" srcOrd="0" destOrd="0" presId="urn:microsoft.com/office/officeart/2005/8/layout/radial5"/>
    <dgm:cxn modelId="{18EBB854-4AE1-4B60-B0D2-A8B8F3E358ED}" type="presOf" srcId="{4462B04D-3C6E-49E1-B439-225215FD2129}" destId="{EB087538-FE10-461E-AA15-EDA7756C2EFF}" srcOrd="1" destOrd="0" presId="urn:microsoft.com/office/officeart/2005/8/layout/radial5"/>
    <dgm:cxn modelId="{1CB8EEAE-26D5-4504-8A5F-639B18D3F354}" type="presOf" srcId="{63A3127E-FB36-42BB-AD67-6CF7DBF4D87C}" destId="{7A8983E7-B441-4A24-87C6-E4D17A2CBEDF}" srcOrd="0" destOrd="0" presId="urn:microsoft.com/office/officeart/2005/8/layout/radial5"/>
    <dgm:cxn modelId="{A616CB36-9A0F-4E4E-B99F-C8CEE934DD63}" type="presOf" srcId="{007E8ED9-CD02-48C8-A963-357FF8DE78DD}" destId="{F4C6FEBF-D9E7-4EC7-80FA-864F4A4BF36E}" srcOrd="0" destOrd="0" presId="urn:microsoft.com/office/officeart/2005/8/layout/radial5"/>
    <dgm:cxn modelId="{A9DDBD63-53D6-4DAB-8126-F6DBB6F0BFB5}" srcId="{21B9387C-2D3B-47DF-9935-6D663B1F4F4D}" destId="{007E8ED9-CD02-48C8-A963-357FF8DE78DD}" srcOrd="3" destOrd="0" parTransId="{1F875FA7-4B5D-48D0-AF79-928936B5E5E5}" sibTransId="{BB032338-ECC9-45FC-A249-0853BB035B8A}"/>
    <dgm:cxn modelId="{F84D737E-8B70-40D2-A6A1-EC04B32CB382}" type="presOf" srcId="{B5AABE09-2F92-42BE-89A2-D432340E5F67}" destId="{2B4CD947-B2EF-495F-895F-9C63E50F9579}" srcOrd="0" destOrd="0" presId="urn:microsoft.com/office/officeart/2005/8/layout/radial5"/>
    <dgm:cxn modelId="{002FE649-4066-4C54-AFF9-62A9D87C7349}" type="presOf" srcId="{40C2D82F-574F-4EC6-96DC-29C4AEC790CB}" destId="{DD93343B-78FD-43BD-84D6-801B97456344}" srcOrd="0" destOrd="0" presId="urn:microsoft.com/office/officeart/2005/8/layout/radial5"/>
    <dgm:cxn modelId="{EA0BE8E3-8FC6-4022-9C64-D62C9E77666E}" type="presOf" srcId="{E5B6875F-E86E-4DF6-B54F-7AFCF063F372}" destId="{B2B0EE8E-1053-4CCC-91F1-5F3A18C54334}" srcOrd="1" destOrd="0" presId="urn:microsoft.com/office/officeart/2005/8/layout/radial5"/>
    <dgm:cxn modelId="{1A214EF8-3E4B-4FD4-9D37-11DA63D51B9C}" type="presOf" srcId="{12B347A2-A5EC-4DF9-90EC-E2413A8F3564}" destId="{0E7367BB-681B-43B1-B88D-AF022AA0ACB8}" srcOrd="1" destOrd="0" presId="urn:microsoft.com/office/officeart/2005/8/layout/radial5"/>
    <dgm:cxn modelId="{D14B90E8-6F59-4A94-835B-E8041ACE371D}" type="presOf" srcId="{682191C5-390A-4131-A7C2-F4B2C24CA899}" destId="{0EFDE384-3E5A-4EF7-A7D9-121C50FCB27B}" srcOrd="0" destOrd="0" presId="urn:microsoft.com/office/officeart/2005/8/layout/radial5"/>
    <dgm:cxn modelId="{91350CAD-C8FC-4072-996B-F9A39FE2D874}" type="presOf" srcId="{4C05FADD-0B03-4A7E-9C3F-8748BE5E0808}" destId="{75097517-7E1A-4286-9B24-3E56ADDDB6DF}" srcOrd="1" destOrd="0" presId="urn:microsoft.com/office/officeart/2005/8/layout/radial5"/>
    <dgm:cxn modelId="{FD7F97D1-4B15-4847-9196-C28E82F3ABAD}" type="presOf" srcId="{22CB91DA-4E3C-4738-A064-A05C36BF0F1C}" destId="{D8463374-2049-427A-887C-9629E808AC5A}" srcOrd="0" destOrd="0" presId="urn:microsoft.com/office/officeart/2005/8/layout/radial5"/>
    <dgm:cxn modelId="{398BE7DD-77C3-4819-A294-EA2B2B3D912C}" type="presOf" srcId="{1F875FA7-4B5D-48D0-AF79-928936B5E5E5}" destId="{4CD8E862-BF19-452C-9D9B-5F689E2C251E}" srcOrd="1" destOrd="0" presId="urn:microsoft.com/office/officeart/2005/8/layout/radial5"/>
    <dgm:cxn modelId="{B7AED076-100A-4BED-BF66-240F5D9891A9}" type="presOf" srcId="{1DD5DB77-75C5-411B-9AE5-A9719A78353A}" destId="{BC61FCA1-98CF-4584-BBD8-F34651D3B379}" srcOrd="1" destOrd="0" presId="urn:microsoft.com/office/officeart/2005/8/layout/radial5"/>
    <dgm:cxn modelId="{86D909F2-6309-4177-ACCA-A0FEA3D993D9}" srcId="{63A3127E-FB36-42BB-AD67-6CF7DBF4D87C}" destId="{21B9387C-2D3B-47DF-9935-6D663B1F4F4D}" srcOrd="0" destOrd="0" parTransId="{14CD1E4B-51D1-4357-8F4C-BD616435F71A}" sibTransId="{7BB77151-E1B4-4B15-A592-6C47095AB653}"/>
    <dgm:cxn modelId="{6AABB123-9E8D-4741-B8A8-F63999B63FDB}" type="presOf" srcId="{0E362359-52D5-41D4-B94E-E6562C7EE374}" destId="{407B44CA-E3F8-4B5B-95C8-C6048201C5B0}" srcOrd="0" destOrd="0" presId="urn:microsoft.com/office/officeart/2005/8/layout/radial5"/>
    <dgm:cxn modelId="{5790F27F-9035-444D-814F-A51C6519D3A7}" type="presOf" srcId="{F7731671-97AB-437C-A65D-2253ABCF48DD}" destId="{04150564-1630-46FD-B368-F47959B6D135}" srcOrd="1" destOrd="0" presId="urn:microsoft.com/office/officeart/2005/8/layout/radial5"/>
    <dgm:cxn modelId="{44C5C443-6484-44B0-85CF-A78973023F63}" srcId="{21B9387C-2D3B-47DF-9935-6D663B1F4F4D}" destId="{DD73C2E4-9ACA-468C-B175-403D72F99511}" srcOrd="6" destOrd="0" parTransId="{F7731671-97AB-437C-A65D-2253ABCF48DD}" sibTransId="{6DA47CE1-D867-430F-ACC6-C4D816C90576}"/>
    <dgm:cxn modelId="{1E3A5ADE-B926-4540-96B8-68B07CFEF0D5}" srcId="{21B9387C-2D3B-47DF-9935-6D663B1F4F4D}" destId="{0E362359-52D5-41D4-B94E-E6562C7EE374}" srcOrd="7" destOrd="0" parTransId="{40C2D82F-574F-4EC6-96DC-29C4AEC790CB}" sibTransId="{D9A41C22-4C10-42E5-A4C7-D14231B5FC47}"/>
    <dgm:cxn modelId="{12968971-CBA3-4C8E-83F3-298CB7EE9DC5}" srcId="{21B9387C-2D3B-47DF-9935-6D663B1F4F4D}" destId="{FF4427C1-D5B4-4FD4-B0E9-20370D30571F}" srcOrd="0" destOrd="0" parTransId="{1DD5DB77-75C5-411B-9AE5-A9719A78353A}" sibTransId="{9C35D455-264C-4A17-99C3-E8E6769ACBA0}"/>
    <dgm:cxn modelId="{BDB129D3-455F-4B77-8275-38AB3AAD05B0}" type="presOf" srcId="{12B347A2-A5EC-4DF9-90EC-E2413A8F3564}" destId="{509EDA16-727E-4FB7-BF5B-3600F3E1AE23}" srcOrd="0" destOrd="0" presId="urn:microsoft.com/office/officeart/2005/8/layout/radial5"/>
    <dgm:cxn modelId="{68D8F175-32CF-4B06-84FA-B8509490EFA2}" type="presOf" srcId="{1F875FA7-4B5D-48D0-AF79-928936B5E5E5}" destId="{6BD22050-874A-45D5-9199-55789F48F50F}" srcOrd="0" destOrd="0" presId="urn:microsoft.com/office/officeart/2005/8/layout/radial5"/>
    <dgm:cxn modelId="{8F934BE9-1409-4C6B-B4E4-7A657FF368A3}" srcId="{63A3127E-FB36-42BB-AD67-6CF7DBF4D87C}" destId="{2ABFC598-48DB-4138-8A53-BA57423A910E}" srcOrd="1" destOrd="0" parTransId="{0657F1C4-0EE3-49D0-9C05-E8FC4A1E2BD1}" sibTransId="{2816ED69-5A9C-4D24-9634-BE2BA48752B4}"/>
    <dgm:cxn modelId="{6DF98AB8-A3E6-4D3D-B454-21BDBBBFC66B}" type="presOf" srcId="{4C05FADD-0B03-4A7E-9C3F-8748BE5E0808}" destId="{C23F2D7F-8B06-491B-BBDE-5B8E483727BC}" srcOrd="0" destOrd="0" presId="urn:microsoft.com/office/officeart/2005/8/layout/radial5"/>
    <dgm:cxn modelId="{610F2D2B-6775-4977-9EA9-891BB2A8325B}" srcId="{21B9387C-2D3B-47DF-9935-6D663B1F4F4D}" destId="{620FE1A8-4D57-45B4-99C5-93A5A67F20BD}" srcOrd="1" destOrd="0" parTransId="{3B5B5562-BF3C-490B-A36B-45C35CB42BF0}" sibTransId="{0E968943-45EC-4574-BDFB-908CB9755938}"/>
    <dgm:cxn modelId="{D075F993-F053-4AD0-B79C-1DC00987AE8B}" srcId="{21B9387C-2D3B-47DF-9935-6D663B1F4F4D}" destId="{682191C5-390A-4131-A7C2-F4B2C24CA899}" srcOrd="5" destOrd="0" parTransId="{12B347A2-A5EC-4DF9-90EC-E2413A8F3564}" sibTransId="{CFF23E2B-AAA5-4BF2-84F1-6277B8CF9E3C}"/>
    <dgm:cxn modelId="{C4BF7A79-1B64-46FA-AAAB-93ECC796B720}" type="presOf" srcId="{21B9387C-2D3B-47DF-9935-6D663B1F4F4D}" destId="{870E97AA-B3F7-412D-9903-42AF21833767}" srcOrd="0" destOrd="0" presId="urn:microsoft.com/office/officeart/2005/8/layout/radial5"/>
    <dgm:cxn modelId="{8AB993E3-5672-4D3B-8ED4-5E5DCAC54A0E}" srcId="{21B9387C-2D3B-47DF-9935-6D663B1F4F4D}" destId="{59BC4C7B-1160-45ED-8C0E-F8C93FCDC9AC}" srcOrd="8" destOrd="0" parTransId="{4C05FADD-0B03-4A7E-9C3F-8748BE5E0808}" sibTransId="{D4000D1F-7D28-450E-B590-AF322205862A}"/>
    <dgm:cxn modelId="{630C048E-A025-4620-8E48-5D7445365844}" type="presOf" srcId="{34655C11-3FC5-431A-9370-3ABEBC2E2A9F}" destId="{ED911DE0-5DB9-42D4-B219-F6DCB5003F72}" srcOrd="1" destOrd="0" presId="urn:microsoft.com/office/officeart/2005/8/layout/radial5"/>
    <dgm:cxn modelId="{08F26EAD-370F-443B-9AD4-457EB642F6A2}" type="presOf" srcId="{F7731671-97AB-437C-A65D-2253ABCF48DD}" destId="{4ABBC119-B63B-4290-8CB5-94436B352039}" srcOrd="0" destOrd="0" presId="urn:microsoft.com/office/officeart/2005/8/layout/radial5"/>
    <dgm:cxn modelId="{9F447DA8-EC4C-4F73-ACEB-CF6E565C3157}" type="presOf" srcId="{4462B04D-3C6E-49E1-B439-225215FD2129}" destId="{7463BDAE-BFFC-4924-9D9E-572189699F5C}" srcOrd="0" destOrd="0" presId="urn:microsoft.com/office/officeart/2005/8/layout/radial5"/>
    <dgm:cxn modelId="{AF73C57B-84B4-44C0-82BC-8D5FB71E8969}" type="presOf" srcId="{620FE1A8-4D57-45B4-99C5-93A5A67F20BD}" destId="{7084C0E6-F0D0-4BFC-8933-4E51059833ED}" srcOrd="0" destOrd="0" presId="urn:microsoft.com/office/officeart/2005/8/layout/radial5"/>
    <dgm:cxn modelId="{74F6FC96-B051-4784-9138-BFFB4DB60BF9}" type="presOf" srcId="{3B5B5562-BF3C-490B-A36B-45C35CB42BF0}" destId="{6372E52E-DB91-42D0-862A-9060EDE62A21}" srcOrd="0" destOrd="0" presId="urn:microsoft.com/office/officeart/2005/8/layout/radial5"/>
    <dgm:cxn modelId="{217B07F8-D064-4089-AA85-795F67E6A09D}" type="presOf" srcId="{34655C11-3FC5-431A-9370-3ABEBC2E2A9F}" destId="{464D1262-2DC0-41D2-9AAE-F9768C1C7FBD}" srcOrd="0" destOrd="0" presId="urn:microsoft.com/office/officeart/2005/8/layout/radial5"/>
    <dgm:cxn modelId="{BE4F9CCC-151E-4C17-8424-778B970BD45F}" type="presOf" srcId="{3B5B5562-BF3C-490B-A36B-45C35CB42BF0}" destId="{169D9E34-CB3F-48A4-ABFD-EFB7528228C3}" srcOrd="1" destOrd="0" presId="urn:microsoft.com/office/officeart/2005/8/layout/radial5"/>
    <dgm:cxn modelId="{BD9CA61E-A47C-4E48-A27C-1C2D8A597880}" srcId="{21B9387C-2D3B-47DF-9935-6D663B1F4F4D}" destId="{22CB91DA-4E3C-4738-A064-A05C36BF0F1C}" srcOrd="2" destOrd="0" parTransId="{4462B04D-3C6E-49E1-B439-225215FD2129}" sibTransId="{46353982-5BDB-47EB-AD9E-F9A735F6567E}"/>
    <dgm:cxn modelId="{EDC7995A-C554-4755-B6E1-5BC622AE447B}" type="presOf" srcId="{FF4427C1-D5B4-4FD4-B0E9-20370D30571F}" destId="{AF6DE986-E18C-4B29-A157-C5CC41264F3F}" srcOrd="0" destOrd="0" presId="urn:microsoft.com/office/officeart/2005/8/layout/radial5"/>
    <dgm:cxn modelId="{BE874F55-8A9B-489B-BDDF-829A668FC542}" srcId="{21B9387C-2D3B-47DF-9935-6D663B1F4F4D}" destId="{B5AABE09-2F92-42BE-89A2-D432340E5F67}" srcOrd="4" destOrd="0" parTransId="{34655C11-3FC5-431A-9370-3ABEBC2E2A9F}" sibTransId="{6FED4335-9E0C-45B1-8DED-58519BB0FCEE}"/>
    <dgm:cxn modelId="{CD0DCB5E-C244-4D96-AA4B-58318FDDD4F8}" type="presParOf" srcId="{7A8983E7-B441-4A24-87C6-E4D17A2CBEDF}" destId="{870E97AA-B3F7-412D-9903-42AF21833767}" srcOrd="0" destOrd="0" presId="urn:microsoft.com/office/officeart/2005/8/layout/radial5"/>
    <dgm:cxn modelId="{662AA458-AF8D-496F-A450-2ABC6A86A283}" type="presParOf" srcId="{7A8983E7-B441-4A24-87C6-E4D17A2CBEDF}" destId="{BAC03834-5BBC-40FD-9F51-81E08FCDCB8D}" srcOrd="1" destOrd="0" presId="urn:microsoft.com/office/officeart/2005/8/layout/radial5"/>
    <dgm:cxn modelId="{A3DE5B6C-7EA0-4AB5-92C5-318DC90EB281}" type="presParOf" srcId="{BAC03834-5BBC-40FD-9F51-81E08FCDCB8D}" destId="{BC61FCA1-98CF-4584-BBD8-F34651D3B379}" srcOrd="0" destOrd="0" presId="urn:microsoft.com/office/officeart/2005/8/layout/radial5"/>
    <dgm:cxn modelId="{9E6B9C6F-3046-4719-A9A7-FCC365BF5DD6}" type="presParOf" srcId="{7A8983E7-B441-4A24-87C6-E4D17A2CBEDF}" destId="{AF6DE986-E18C-4B29-A157-C5CC41264F3F}" srcOrd="2" destOrd="0" presId="urn:microsoft.com/office/officeart/2005/8/layout/radial5"/>
    <dgm:cxn modelId="{E91A4AFB-3278-4E75-893C-92CD54154A9C}" type="presParOf" srcId="{7A8983E7-B441-4A24-87C6-E4D17A2CBEDF}" destId="{6372E52E-DB91-42D0-862A-9060EDE62A21}" srcOrd="3" destOrd="0" presId="urn:microsoft.com/office/officeart/2005/8/layout/radial5"/>
    <dgm:cxn modelId="{1A5512CA-1021-4040-AD3B-45C61AE5C84B}" type="presParOf" srcId="{6372E52E-DB91-42D0-862A-9060EDE62A21}" destId="{169D9E34-CB3F-48A4-ABFD-EFB7528228C3}" srcOrd="0" destOrd="0" presId="urn:microsoft.com/office/officeart/2005/8/layout/radial5"/>
    <dgm:cxn modelId="{BC2D29B6-9B69-47D7-A628-24E5CB4BA6E3}" type="presParOf" srcId="{7A8983E7-B441-4A24-87C6-E4D17A2CBEDF}" destId="{7084C0E6-F0D0-4BFC-8933-4E51059833ED}" srcOrd="4" destOrd="0" presId="urn:microsoft.com/office/officeart/2005/8/layout/radial5"/>
    <dgm:cxn modelId="{05DBF69A-1DA1-4BBF-927C-E7A0B2A0724F}" type="presParOf" srcId="{7A8983E7-B441-4A24-87C6-E4D17A2CBEDF}" destId="{7463BDAE-BFFC-4924-9D9E-572189699F5C}" srcOrd="5" destOrd="0" presId="urn:microsoft.com/office/officeart/2005/8/layout/radial5"/>
    <dgm:cxn modelId="{8097880C-1BDC-42A4-B895-83A9670B1C3E}" type="presParOf" srcId="{7463BDAE-BFFC-4924-9D9E-572189699F5C}" destId="{EB087538-FE10-461E-AA15-EDA7756C2EFF}" srcOrd="0" destOrd="0" presId="urn:microsoft.com/office/officeart/2005/8/layout/radial5"/>
    <dgm:cxn modelId="{7D008205-EED7-4A86-BF6C-8CEA60B59C99}" type="presParOf" srcId="{7A8983E7-B441-4A24-87C6-E4D17A2CBEDF}" destId="{D8463374-2049-427A-887C-9629E808AC5A}" srcOrd="6" destOrd="0" presId="urn:microsoft.com/office/officeart/2005/8/layout/radial5"/>
    <dgm:cxn modelId="{C6F45F73-0E50-4240-BBEE-9BC0B7ADFF9F}" type="presParOf" srcId="{7A8983E7-B441-4A24-87C6-E4D17A2CBEDF}" destId="{6BD22050-874A-45D5-9199-55789F48F50F}" srcOrd="7" destOrd="0" presId="urn:microsoft.com/office/officeart/2005/8/layout/radial5"/>
    <dgm:cxn modelId="{8C9C10A2-F7F6-482D-8E8A-EAC8958CC5EB}" type="presParOf" srcId="{6BD22050-874A-45D5-9199-55789F48F50F}" destId="{4CD8E862-BF19-452C-9D9B-5F689E2C251E}" srcOrd="0" destOrd="0" presId="urn:microsoft.com/office/officeart/2005/8/layout/radial5"/>
    <dgm:cxn modelId="{1D5C93A8-5E15-4523-A237-CA9B40CCB1A2}" type="presParOf" srcId="{7A8983E7-B441-4A24-87C6-E4D17A2CBEDF}" destId="{F4C6FEBF-D9E7-4EC7-80FA-864F4A4BF36E}" srcOrd="8" destOrd="0" presId="urn:microsoft.com/office/officeart/2005/8/layout/radial5"/>
    <dgm:cxn modelId="{42E0965C-9EF0-4FB4-B54C-7C62D5EAAEDD}" type="presParOf" srcId="{7A8983E7-B441-4A24-87C6-E4D17A2CBEDF}" destId="{464D1262-2DC0-41D2-9AAE-F9768C1C7FBD}" srcOrd="9" destOrd="0" presId="urn:microsoft.com/office/officeart/2005/8/layout/radial5"/>
    <dgm:cxn modelId="{6FB4A584-4616-466E-997C-9390505F7833}" type="presParOf" srcId="{464D1262-2DC0-41D2-9AAE-F9768C1C7FBD}" destId="{ED911DE0-5DB9-42D4-B219-F6DCB5003F72}" srcOrd="0" destOrd="0" presId="urn:microsoft.com/office/officeart/2005/8/layout/radial5"/>
    <dgm:cxn modelId="{49CBAA77-7970-4AB0-A5AD-D9B89383AB7D}" type="presParOf" srcId="{7A8983E7-B441-4A24-87C6-E4D17A2CBEDF}" destId="{2B4CD947-B2EF-495F-895F-9C63E50F9579}" srcOrd="10" destOrd="0" presId="urn:microsoft.com/office/officeart/2005/8/layout/radial5"/>
    <dgm:cxn modelId="{A32AEAAE-E9F1-4797-91CB-418F9A42ED8F}" type="presParOf" srcId="{7A8983E7-B441-4A24-87C6-E4D17A2CBEDF}" destId="{509EDA16-727E-4FB7-BF5B-3600F3E1AE23}" srcOrd="11" destOrd="0" presId="urn:microsoft.com/office/officeart/2005/8/layout/radial5"/>
    <dgm:cxn modelId="{9FD32B09-6449-4AF9-8CFB-E6E0E201BA51}" type="presParOf" srcId="{509EDA16-727E-4FB7-BF5B-3600F3E1AE23}" destId="{0E7367BB-681B-43B1-B88D-AF022AA0ACB8}" srcOrd="0" destOrd="0" presId="urn:microsoft.com/office/officeart/2005/8/layout/radial5"/>
    <dgm:cxn modelId="{F908214C-392A-4764-AA0A-01591F835409}" type="presParOf" srcId="{7A8983E7-B441-4A24-87C6-E4D17A2CBEDF}" destId="{0EFDE384-3E5A-4EF7-A7D9-121C50FCB27B}" srcOrd="12" destOrd="0" presId="urn:microsoft.com/office/officeart/2005/8/layout/radial5"/>
    <dgm:cxn modelId="{A43F0D30-9A96-4A92-965B-998A0BB83139}" type="presParOf" srcId="{7A8983E7-B441-4A24-87C6-E4D17A2CBEDF}" destId="{4ABBC119-B63B-4290-8CB5-94436B352039}" srcOrd="13" destOrd="0" presId="urn:microsoft.com/office/officeart/2005/8/layout/radial5"/>
    <dgm:cxn modelId="{79525A70-7D63-4186-BA82-CCE63466F8EB}" type="presParOf" srcId="{4ABBC119-B63B-4290-8CB5-94436B352039}" destId="{04150564-1630-46FD-B368-F47959B6D135}" srcOrd="0" destOrd="0" presId="urn:microsoft.com/office/officeart/2005/8/layout/radial5"/>
    <dgm:cxn modelId="{3620945C-BD43-48F8-9DCD-88CA342963EA}" type="presParOf" srcId="{7A8983E7-B441-4A24-87C6-E4D17A2CBEDF}" destId="{15B9CC7C-91A5-447B-BCAE-92E579C32D6C}" srcOrd="14" destOrd="0" presId="urn:microsoft.com/office/officeart/2005/8/layout/radial5"/>
    <dgm:cxn modelId="{A2715307-D1E6-4814-ADE3-A23E37A8C962}" type="presParOf" srcId="{7A8983E7-B441-4A24-87C6-E4D17A2CBEDF}" destId="{DD93343B-78FD-43BD-84D6-801B97456344}" srcOrd="15" destOrd="0" presId="urn:microsoft.com/office/officeart/2005/8/layout/radial5"/>
    <dgm:cxn modelId="{540402AC-E242-4FDF-979E-880CBBADD6B8}" type="presParOf" srcId="{DD93343B-78FD-43BD-84D6-801B97456344}" destId="{3B43E8AF-59CD-4960-A8B7-E85A312FF3DF}" srcOrd="0" destOrd="0" presId="urn:microsoft.com/office/officeart/2005/8/layout/radial5"/>
    <dgm:cxn modelId="{E066988D-C19E-4E8C-A719-8427410BBB56}" type="presParOf" srcId="{7A8983E7-B441-4A24-87C6-E4D17A2CBEDF}" destId="{407B44CA-E3F8-4B5B-95C8-C6048201C5B0}" srcOrd="16" destOrd="0" presId="urn:microsoft.com/office/officeart/2005/8/layout/radial5"/>
    <dgm:cxn modelId="{CC43B572-3834-4489-BD6E-C9A7A6498D0B}" type="presParOf" srcId="{7A8983E7-B441-4A24-87C6-E4D17A2CBEDF}" destId="{C23F2D7F-8B06-491B-BBDE-5B8E483727BC}" srcOrd="17" destOrd="0" presId="urn:microsoft.com/office/officeart/2005/8/layout/radial5"/>
    <dgm:cxn modelId="{65F999DF-E109-4F21-85D3-9DF3088CF99E}" type="presParOf" srcId="{C23F2D7F-8B06-491B-BBDE-5B8E483727BC}" destId="{75097517-7E1A-4286-9B24-3E56ADDDB6DF}" srcOrd="0" destOrd="0" presId="urn:microsoft.com/office/officeart/2005/8/layout/radial5"/>
    <dgm:cxn modelId="{19C1D5DB-4A86-40EF-85E9-7ADE4A13AD50}" type="presParOf" srcId="{7A8983E7-B441-4A24-87C6-E4D17A2CBEDF}" destId="{04475C18-EB20-48E5-B3F4-96A3626725C4}" srcOrd="18" destOrd="0" presId="urn:microsoft.com/office/officeart/2005/8/layout/radial5"/>
    <dgm:cxn modelId="{A6F0E7D5-A6CD-4C7F-A35D-F0942E91C1A0}" type="presParOf" srcId="{7A8983E7-B441-4A24-87C6-E4D17A2CBEDF}" destId="{E5C69202-5CD7-4B27-A1E2-A1D68DF909A5}" srcOrd="19" destOrd="0" presId="urn:microsoft.com/office/officeart/2005/8/layout/radial5"/>
    <dgm:cxn modelId="{203A6DD6-4E24-4BD4-9AE8-D5E6A277E80B}" type="presParOf" srcId="{E5C69202-5CD7-4B27-A1E2-A1D68DF909A5}" destId="{B2B0EE8E-1053-4CCC-91F1-5F3A18C54334}" srcOrd="0" destOrd="0" presId="urn:microsoft.com/office/officeart/2005/8/layout/radial5"/>
    <dgm:cxn modelId="{60941BC7-D010-4EF2-BB25-59DB7D8D167F}" type="presParOf" srcId="{7A8983E7-B441-4A24-87C6-E4D17A2CBEDF}" destId="{F25B6AAD-AD4A-42CB-BBC0-8A94BFC888A7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A9AF8-62C2-4AD8-B2BD-3EF0881A1B3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92ECFE-AAD9-431A-994C-CD363229D502}">
      <dgm:prSet phldrT="[Текст]" custT="1"/>
      <dgm:spPr/>
      <dgm:t>
        <a:bodyPr/>
        <a:lstStyle/>
        <a:p>
          <a:r>
            <a:rPr lang="ru-RU" sz="1400" dirty="0" smtClean="0"/>
            <a:t>Цена за контакт</a:t>
          </a:r>
          <a:endParaRPr lang="ru-RU" sz="1400" dirty="0"/>
        </a:p>
      </dgm:t>
    </dgm:pt>
    <dgm:pt modelId="{F9DD29D1-EC78-44D6-943D-0FF53C5A7ABA}" type="parTrans" cxnId="{4AB02213-FA94-46A3-BD8D-10CE6CB66A57}">
      <dgm:prSet/>
      <dgm:spPr/>
      <dgm:t>
        <a:bodyPr/>
        <a:lstStyle/>
        <a:p>
          <a:endParaRPr lang="ru-RU"/>
        </a:p>
      </dgm:t>
    </dgm:pt>
    <dgm:pt modelId="{54BAEBF4-C750-41FF-8F77-556DF2A9EE43}" type="sibTrans" cxnId="{4AB02213-FA94-46A3-BD8D-10CE6CB66A57}">
      <dgm:prSet/>
      <dgm:spPr/>
      <dgm:t>
        <a:bodyPr/>
        <a:lstStyle/>
        <a:p>
          <a:endParaRPr lang="ru-RU"/>
        </a:p>
      </dgm:t>
    </dgm:pt>
    <dgm:pt modelId="{16FE0F86-ED87-431B-BB99-16176A666152}">
      <dgm:prSet phldrT="[Текст]" custT="1"/>
      <dgm:spPr/>
      <dgm:t>
        <a:bodyPr/>
        <a:lstStyle/>
        <a:p>
          <a:r>
            <a:rPr lang="ru-RU" sz="1400" dirty="0" smtClean="0"/>
            <a:t>Цена за целевой контакт</a:t>
          </a:r>
          <a:endParaRPr lang="ru-RU" sz="1400" dirty="0"/>
        </a:p>
      </dgm:t>
    </dgm:pt>
    <dgm:pt modelId="{6C835919-4F73-4583-9E9C-69A2A00D8D5B}" type="parTrans" cxnId="{A8817A53-FB44-4DE5-A906-F48512B02AD2}">
      <dgm:prSet/>
      <dgm:spPr/>
      <dgm:t>
        <a:bodyPr/>
        <a:lstStyle/>
        <a:p>
          <a:endParaRPr lang="ru-RU"/>
        </a:p>
      </dgm:t>
    </dgm:pt>
    <dgm:pt modelId="{2184F7BB-E6C8-4152-A226-7C9294A7EA02}" type="sibTrans" cxnId="{A8817A53-FB44-4DE5-A906-F48512B02AD2}">
      <dgm:prSet/>
      <dgm:spPr/>
      <dgm:t>
        <a:bodyPr/>
        <a:lstStyle/>
        <a:p>
          <a:endParaRPr lang="ru-RU"/>
        </a:p>
      </dgm:t>
    </dgm:pt>
    <dgm:pt modelId="{036C3C8D-78F6-4345-B3FF-8FE2E0C16882}">
      <dgm:prSet phldrT="[Текст]" custT="1"/>
      <dgm:spPr/>
      <dgm:t>
        <a:bodyPr/>
        <a:lstStyle/>
        <a:p>
          <a:r>
            <a:rPr lang="ru-RU" sz="1400" dirty="0" smtClean="0"/>
            <a:t>Цена за запрос</a:t>
          </a:r>
          <a:endParaRPr lang="ru-RU" sz="1400" dirty="0"/>
        </a:p>
      </dgm:t>
    </dgm:pt>
    <dgm:pt modelId="{ECAF0300-1A93-49E9-B2A7-D9705584696C}" type="parTrans" cxnId="{50FA5B7E-B5F7-4910-A8DF-B500CB0BBF78}">
      <dgm:prSet/>
      <dgm:spPr/>
      <dgm:t>
        <a:bodyPr/>
        <a:lstStyle/>
        <a:p>
          <a:endParaRPr lang="ru-RU"/>
        </a:p>
      </dgm:t>
    </dgm:pt>
    <dgm:pt modelId="{E09375F4-3C4E-496B-BAD1-590E187305FE}" type="sibTrans" cxnId="{50FA5B7E-B5F7-4910-A8DF-B500CB0BBF78}">
      <dgm:prSet/>
      <dgm:spPr/>
      <dgm:t>
        <a:bodyPr/>
        <a:lstStyle/>
        <a:p>
          <a:endParaRPr lang="ru-RU"/>
        </a:p>
      </dgm:t>
    </dgm:pt>
    <dgm:pt modelId="{8B233200-46EF-42A0-9039-25F46534CBF7}">
      <dgm:prSet phldrT="[Текст]" custT="1"/>
      <dgm:spPr/>
      <dgm:t>
        <a:bodyPr/>
        <a:lstStyle/>
        <a:p>
          <a:r>
            <a:rPr lang="ru-RU" sz="1400" dirty="0" smtClean="0"/>
            <a:t>Цена за посещение</a:t>
          </a:r>
          <a:endParaRPr lang="ru-RU" sz="1400" dirty="0"/>
        </a:p>
      </dgm:t>
    </dgm:pt>
    <dgm:pt modelId="{753A680D-2CC7-468D-A942-B9B7BE10BCAC}" type="parTrans" cxnId="{07550E45-BBE0-4EAA-9A7C-25C4CA24F478}">
      <dgm:prSet/>
      <dgm:spPr/>
      <dgm:t>
        <a:bodyPr/>
        <a:lstStyle/>
        <a:p>
          <a:endParaRPr lang="ru-RU"/>
        </a:p>
      </dgm:t>
    </dgm:pt>
    <dgm:pt modelId="{1D0DAE3E-527A-4964-B3F1-4BF5BD4DF958}" type="sibTrans" cxnId="{07550E45-BBE0-4EAA-9A7C-25C4CA24F478}">
      <dgm:prSet/>
      <dgm:spPr/>
      <dgm:t>
        <a:bodyPr/>
        <a:lstStyle/>
        <a:p>
          <a:endParaRPr lang="ru-RU"/>
        </a:p>
      </dgm:t>
    </dgm:pt>
    <dgm:pt modelId="{3C68726A-30BF-49D6-B45F-757EDB526631}">
      <dgm:prSet phldrT="[Текст]" custT="1"/>
      <dgm:spPr/>
      <dgm:t>
        <a:bodyPr/>
        <a:lstStyle/>
        <a:p>
          <a:r>
            <a:rPr lang="ru-RU" sz="1400" dirty="0" smtClean="0"/>
            <a:t>Цена за покупку</a:t>
          </a:r>
          <a:endParaRPr lang="ru-RU" sz="1400" dirty="0"/>
        </a:p>
      </dgm:t>
    </dgm:pt>
    <dgm:pt modelId="{C92ACD46-CCCC-4131-A61E-E18C119C4FA7}" type="parTrans" cxnId="{54DD58CA-6FEF-4B14-9D93-6AF3B9693781}">
      <dgm:prSet/>
      <dgm:spPr/>
      <dgm:t>
        <a:bodyPr/>
        <a:lstStyle/>
        <a:p>
          <a:endParaRPr lang="ru-RU"/>
        </a:p>
      </dgm:t>
    </dgm:pt>
    <dgm:pt modelId="{4F3A103D-47E6-4391-AAE5-2E974C3A9607}" type="sibTrans" cxnId="{54DD58CA-6FEF-4B14-9D93-6AF3B9693781}">
      <dgm:prSet/>
      <dgm:spPr/>
      <dgm:t>
        <a:bodyPr/>
        <a:lstStyle/>
        <a:p>
          <a:endParaRPr lang="ru-RU"/>
        </a:p>
      </dgm:t>
    </dgm:pt>
    <dgm:pt modelId="{628F3F92-420B-4EE6-9164-2EFDDDFC9C46}" type="pres">
      <dgm:prSet presAssocID="{7B0A9AF8-62C2-4AD8-B2BD-3EF0881A1B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3C770A-3415-4CFA-8874-17A0C68ED978}" type="pres">
      <dgm:prSet presAssocID="{7D92ECFE-AAD9-431A-994C-CD363229D502}" presName="composite" presStyleCnt="0"/>
      <dgm:spPr/>
    </dgm:pt>
    <dgm:pt modelId="{DCC0A342-F3F6-4393-8A02-DDCAAA1F0B75}" type="pres">
      <dgm:prSet presAssocID="{7D92ECFE-AAD9-431A-994C-CD363229D502}" presName="LShape" presStyleLbl="alignNode1" presStyleIdx="0" presStyleCnt="9"/>
      <dgm:spPr/>
    </dgm:pt>
    <dgm:pt modelId="{E7502A86-897B-443A-97C3-A3FD99FF0099}" type="pres">
      <dgm:prSet presAssocID="{7D92ECFE-AAD9-431A-994C-CD363229D50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CB113-492F-4A6B-A11C-C68BAD52CF65}" type="pres">
      <dgm:prSet presAssocID="{7D92ECFE-AAD9-431A-994C-CD363229D502}" presName="Triangle" presStyleLbl="alignNode1" presStyleIdx="1" presStyleCnt="9"/>
      <dgm:spPr/>
    </dgm:pt>
    <dgm:pt modelId="{092DB025-43D8-4A44-9DFF-AD2C41AAF6D4}" type="pres">
      <dgm:prSet presAssocID="{54BAEBF4-C750-41FF-8F77-556DF2A9EE43}" presName="sibTrans" presStyleCnt="0"/>
      <dgm:spPr/>
    </dgm:pt>
    <dgm:pt modelId="{4E500802-4EC6-4E60-B1B0-5105DAEB1A53}" type="pres">
      <dgm:prSet presAssocID="{54BAEBF4-C750-41FF-8F77-556DF2A9EE43}" presName="space" presStyleCnt="0"/>
      <dgm:spPr/>
    </dgm:pt>
    <dgm:pt modelId="{CB1D945A-0B21-4F5A-B103-643C9534B956}" type="pres">
      <dgm:prSet presAssocID="{16FE0F86-ED87-431B-BB99-16176A666152}" presName="composite" presStyleCnt="0"/>
      <dgm:spPr/>
    </dgm:pt>
    <dgm:pt modelId="{45ED4CF1-4A3B-4DBE-AD72-311E07D82207}" type="pres">
      <dgm:prSet presAssocID="{16FE0F86-ED87-431B-BB99-16176A666152}" presName="LShape" presStyleLbl="alignNode1" presStyleIdx="2" presStyleCnt="9"/>
      <dgm:spPr/>
    </dgm:pt>
    <dgm:pt modelId="{33350438-CEE9-4ED9-BED6-A6C08315F8AA}" type="pres">
      <dgm:prSet presAssocID="{16FE0F86-ED87-431B-BB99-16176A66615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29B62-7C24-4217-96C1-10B4CCAE8AFA}" type="pres">
      <dgm:prSet presAssocID="{16FE0F86-ED87-431B-BB99-16176A666152}" presName="Triangle" presStyleLbl="alignNode1" presStyleIdx="3" presStyleCnt="9"/>
      <dgm:spPr/>
    </dgm:pt>
    <dgm:pt modelId="{CD380FC9-3A1E-4839-9B8D-1269EE5F3BC8}" type="pres">
      <dgm:prSet presAssocID="{2184F7BB-E6C8-4152-A226-7C9294A7EA02}" presName="sibTrans" presStyleCnt="0"/>
      <dgm:spPr/>
    </dgm:pt>
    <dgm:pt modelId="{5EE62953-3534-4057-A353-54F25227B961}" type="pres">
      <dgm:prSet presAssocID="{2184F7BB-E6C8-4152-A226-7C9294A7EA02}" presName="space" presStyleCnt="0"/>
      <dgm:spPr/>
    </dgm:pt>
    <dgm:pt modelId="{73557E4E-2CAC-4D7C-89C5-3D39E5F2EB07}" type="pres">
      <dgm:prSet presAssocID="{036C3C8D-78F6-4345-B3FF-8FE2E0C16882}" presName="composite" presStyleCnt="0"/>
      <dgm:spPr/>
    </dgm:pt>
    <dgm:pt modelId="{9C5C1E29-6A49-4F5E-BB28-BEE335262151}" type="pres">
      <dgm:prSet presAssocID="{036C3C8D-78F6-4345-B3FF-8FE2E0C16882}" presName="LShape" presStyleLbl="alignNode1" presStyleIdx="4" presStyleCnt="9"/>
      <dgm:spPr/>
    </dgm:pt>
    <dgm:pt modelId="{C57D63E6-1EF1-49A5-9CC8-623D368EB6DA}" type="pres">
      <dgm:prSet presAssocID="{036C3C8D-78F6-4345-B3FF-8FE2E0C1688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9EF2F-C93E-4529-B083-0A634CE2D979}" type="pres">
      <dgm:prSet presAssocID="{036C3C8D-78F6-4345-B3FF-8FE2E0C16882}" presName="Triangle" presStyleLbl="alignNode1" presStyleIdx="5" presStyleCnt="9"/>
      <dgm:spPr/>
    </dgm:pt>
    <dgm:pt modelId="{37DFC18F-0480-406F-8A6E-E72249F71CC0}" type="pres">
      <dgm:prSet presAssocID="{E09375F4-3C4E-496B-BAD1-590E187305FE}" presName="sibTrans" presStyleCnt="0"/>
      <dgm:spPr/>
    </dgm:pt>
    <dgm:pt modelId="{AF12F725-0F34-45D8-A9C4-6D5BD82B38BA}" type="pres">
      <dgm:prSet presAssocID="{E09375F4-3C4E-496B-BAD1-590E187305FE}" presName="space" presStyleCnt="0"/>
      <dgm:spPr/>
    </dgm:pt>
    <dgm:pt modelId="{406C7FF8-4CD1-497E-A1C3-D6E721AE3A3C}" type="pres">
      <dgm:prSet presAssocID="{8B233200-46EF-42A0-9039-25F46534CBF7}" presName="composite" presStyleCnt="0"/>
      <dgm:spPr/>
    </dgm:pt>
    <dgm:pt modelId="{0AB28FAD-D4FB-44B0-BF23-CAD32CAF35B1}" type="pres">
      <dgm:prSet presAssocID="{8B233200-46EF-42A0-9039-25F46534CBF7}" presName="LShape" presStyleLbl="alignNode1" presStyleIdx="6" presStyleCnt="9"/>
      <dgm:spPr/>
    </dgm:pt>
    <dgm:pt modelId="{B440CE14-978D-46CC-B179-6E666B1F4BD3}" type="pres">
      <dgm:prSet presAssocID="{8B233200-46EF-42A0-9039-25F46534CBF7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B7647-4EC2-44EF-86C2-3345CBE99059}" type="pres">
      <dgm:prSet presAssocID="{8B233200-46EF-42A0-9039-25F46534CBF7}" presName="Triangle" presStyleLbl="alignNode1" presStyleIdx="7" presStyleCnt="9"/>
      <dgm:spPr/>
    </dgm:pt>
    <dgm:pt modelId="{0152CB44-78B1-4975-BCC0-34C17990DD8C}" type="pres">
      <dgm:prSet presAssocID="{1D0DAE3E-527A-4964-B3F1-4BF5BD4DF958}" presName="sibTrans" presStyleCnt="0"/>
      <dgm:spPr/>
    </dgm:pt>
    <dgm:pt modelId="{414C89C6-7CD0-41DC-B5EE-68134B74C259}" type="pres">
      <dgm:prSet presAssocID="{1D0DAE3E-527A-4964-B3F1-4BF5BD4DF958}" presName="space" presStyleCnt="0"/>
      <dgm:spPr/>
    </dgm:pt>
    <dgm:pt modelId="{65B489E3-5FB4-4645-A6E7-382A767C23C9}" type="pres">
      <dgm:prSet presAssocID="{3C68726A-30BF-49D6-B45F-757EDB526631}" presName="composite" presStyleCnt="0"/>
      <dgm:spPr/>
    </dgm:pt>
    <dgm:pt modelId="{3F9D4576-0173-4E6C-B4A9-98E0BB6064EC}" type="pres">
      <dgm:prSet presAssocID="{3C68726A-30BF-49D6-B45F-757EDB526631}" presName="LShape" presStyleLbl="alignNode1" presStyleIdx="8" presStyleCnt="9"/>
      <dgm:spPr/>
    </dgm:pt>
    <dgm:pt modelId="{00D7AEAE-1F85-4D9C-A224-3A48AE701D2C}" type="pres">
      <dgm:prSet presAssocID="{3C68726A-30BF-49D6-B45F-757EDB52663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17A53-FB44-4DE5-A906-F48512B02AD2}" srcId="{7B0A9AF8-62C2-4AD8-B2BD-3EF0881A1B3D}" destId="{16FE0F86-ED87-431B-BB99-16176A666152}" srcOrd="1" destOrd="0" parTransId="{6C835919-4F73-4583-9E9C-69A2A00D8D5B}" sibTransId="{2184F7BB-E6C8-4152-A226-7C9294A7EA02}"/>
    <dgm:cxn modelId="{50FA5B7E-B5F7-4910-A8DF-B500CB0BBF78}" srcId="{7B0A9AF8-62C2-4AD8-B2BD-3EF0881A1B3D}" destId="{036C3C8D-78F6-4345-B3FF-8FE2E0C16882}" srcOrd="2" destOrd="0" parTransId="{ECAF0300-1A93-49E9-B2A7-D9705584696C}" sibTransId="{E09375F4-3C4E-496B-BAD1-590E187305FE}"/>
    <dgm:cxn modelId="{ABD42B0D-DCB3-47F4-8371-8C44F9E7B5D9}" type="presOf" srcId="{7B0A9AF8-62C2-4AD8-B2BD-3EF0881A1B3D}" destId="{628F3F92-420B-4EE6-9164-2EFDDDFC9C46}" srcOrd="0" destOrd="0" presId="urn:microsoft.com/office/officeart/2009/3/layout/StepUpProcess"/>
    <dgm:cxn modelId="{941E8536-64D7-454E-B0FC-1CD9D1D5146E}" type="presOf" srcId="{7D92ECFE-AAD9-431A-994C-CD363229D502}" destId="{E7502A86-897B-443A-97C3-A3FD99FF0099}" srcOrd="0" destOrd="0" presId="urn:microsoft.com/office/officeart/2009/3/layout/StepUpProcess"/>
    <dgm:cxn modelId="{4AB02213-FA94-46A3-BD8D-10CE6CB66A57}" srcId="{7B0A9AF8-62C2-4AD8-B2BD-3EF0881A1B3D}" destId="{7D92ECFE-AAD9-431A-994C-CD363229D502}" srcOrd="0" destOrd="0" parTransId="{F9DD29D1-EC78-44D6-943D-0FF53C5A7ABA}" sibTransId="{54BAEBF4-C750-41FF-8F77-556DF2A9EE43}"/>
    <dgm:cxn modelId="{54DD58CA-6FEF-4B14-9D93-6AF3B9693781}" srcId="{7B0A9AF8-62C2-4AD8-B2BD-3EF0881A1B3D}" destId="{3C68726A-30BF-49D6-B45F-757EDB526631}" srcOrd="4" destOrd="0" parTransId="{C92ACD46-CCCC-4131-A61E-E18C119C4FA7}" sibTransId="{4F3A103D-47E6-4391-AAE5-2E974C3A9607}"/>
    <dgm:cxn modelId="{07550E45-BBE0-4EAA-9A7C-25C4CA24F478}" srcId="{7B0A9AF8-62C2-4AD8-B2BD-3EF0881A1B3D}" destId="{8B233200-46EF-42A0-9039-25F46534CBF7}" srcOrd="3" destOrd="0" parTransId="{753A680D-2CC7-468D-A942-B9B7BE10BCAC}" sibTransId="{1D0DAE3E-527A-4964-B3F1-4BF5BD4DF958}"/>
    <dgm:cxn modelId="{1292BC8B-EFFD-4589-9A66-AD87E3FDD682}" type="presOf" srcId="{16FE0F86-ED87-431B-BB99-16176A666152}" destId="{33350438-CEE9-4ED9-BED6-A6C08315F8AA}" srcOrd="0" destOrd="0" presId="urn:microsoft.com/office/officeart/2009/3/layout/StepUpProcess"/>
    <dgm:cxn modelId="{2F9FFAEB-6BD7-4A06-8695-009753C8BC87}" type="presOf" srcId="{3C68726A-30BF-49D6-B45F-757EDB526631}" destId="{00D7AEAE-1F85-4D9C-A224-3A48AE701D2C}" srcOrd="0" destOrd="0" presId="urn:microsoft.com/office/officeart/2009/3/layout/StepUpProcess"/>
    <dgm:cxn modelId="{3969DB52-9C3A-4B88-9634-D67652999196}" type="presOf" srcId="{8B233200-46EF-42A0-9039-25F46534CBF7}" destId="{B440CE14-978D-46CC-B179-6E666B1F4BD3}" srcOrd="0" destOrd="0" presId="urn:microsoft.com/office/officeart/2009/3/layout/StepUpProcess"/>
    <dgm:cxn modelId="{63B8EDE0-EFE9-487C-B965-9585E9C96AD6}" type="presOf" srcId="{036C3C8D-78F6-4345-B3FF-8FE2E0C16882}" destId="{C57D63E6-1EF1-49A5-9CC8-623D368EB6DA}" srcOrd="0" destOrd="0" presId="urn:microsoft.com/office/officeart/2009/3/layout/StepUpProcess"/>
    <dgm:cxn modelId="{815180B8-9223-4259-BAC9-B62D2E89E27E}" type="presParOf" srcId="{628F3F92-420B-4EE6-9164-2EFDDDFC9C46}" destId="{A63C770A-3415-4CFA-8874-17A0C68ED978}" srcOrd="0" destOrd="0" presId="urn:microsoft.com/office/officeart/2009/3/layout/StepUpProcess"/>
    <dgm:cxn modelId="{3AF63148-BCEA-427C-852C-9A42A3667BDB}" type="presParOf" srcId="{A63C770A-3415-4CFA-8874-17A0C68ED978}" destId="{DCC0A342-F3F6-4393-8A02-DDCAAA1F0B75}" srcOrd="0" destOrd="0" presId="urn:microsoft.com/office/officeart/2009/3/layout/StepUpProcess"/>
    <dgm:cxn modelId="{B6D2A580-9D09-4296-B65A-0349A76711AB}" type="presParOf" srcId="{A63C770A-3415-4CFA-8874-17A0C68ED978}" destId="{E7502A86-897B-443A-97C3-A3FD99FF0099}" srcOrd="1" destOrd="0" presId="urn:microsoft.com/office/officeart/2009/3/layout/StepUpProcess"/>
    <dgm:cxn modelId="{BC87DDCF-8138-42E4-A6E7-4354B24B43B8}" type="presParOf" srcId="{A63C770A-3415-4CFA-8874-17A0C68ED978}" destId="{236CB113-492F-4A6B-A11C-C68BAD52CF65}" srcOrd="2" destOrd="0" presId="urn:microsoft.com/office/officeart/2009/3/layout/StepUpProcess"/>
    <dgm:cxn modelId="{0D46B3E3-6290-494D-9D80-10DF82188CEF}" type="presParOf" srcId="{628F3F92-420B-4EE6-9164-2EFDDDFC9C46}" destId="{092DB025-43D8-4A44-9DFF-AD2C41AAF6D4}" srcOrd="1" destOrd="0" presId="urn:microsoft.com/office/officeart/2009/3/layout/StepUpProcess"/>
    <dgm:cxn modelId="{066C935A-ABFF-4F27-9296-0C90771ED8F0}" type="presParOf" srcId="{092DB025-43D8-4A44-9DFF-AD2C41AAF6D4}" destId="{4E500802-4EC6-4E60-B1B0-5105DAEB1A53}" srcOrd="0" destOrd="0" presId="urn:microsoft.com/office/officeart/2009/3/layout/StepUpProcess"/>
    <dgm:cxn modelId="{185C762B-8AB2-4946-9409-938E915ACE73}" type="presParOf" srcId="{628F3F92-420B-4EE6-9164-2EFDDDFC9C46}" destId="{CB1D945A-0B21-4F5A-B103-643C9534B956}" srcOrd="2" destOrd="0" presId="urn:microsoft.com/office/officeart/2009/3/layout/StepUpProcess"/>
    <dgm:cxn modelId="{FD293064-A48C-4E2B-B688-228AE1DDDD4D}" type="presParOf" srcId="{CB1D945A-0B21-4F5A-B103-643C9534B956}" destId="{45ED4CF1-4A3B-4DBE-AD72-311E07D82207}" srcOrd="0" destOrd="0" presId="urn:microsoft.com/office/officeart/2009/3/layout/StepUpProcess"/>
    <dgm:cxn modelId="{C7D9BE1E-4724-404B-9A19-17E3BC32D75A}" type="presParOf" srcId="{CB1D945A-0B21-4F5A-B103-643C9534B956}" destId="{33350438-CEE9-4ED9-BED6-A6C08315F8AA}" srcOrd="1" destOrd="0" presId="urn:microsoft.com/office/officeart/2009/3/layout/StepUpProcess"/>
    <dgm:cxn modelId="{9AE5CC1E-9611-4AEC-AF67-77D30614ECFF}" type="presParOf" srcId="{CB1D945A-0B21-4F5A-B103-643C9534B956}" destId="{91F29B62-7C24-4217-96C1-10B4CCAE8AFA}" srcOrd="2" destOrd="0" presId="urn:microsoft.com/office/officeart/2009/3/layout/StepUpProcess"/>
    <dgm:cxn modelId="{09B0F72D-5133-4A6D-989B-EB5E285DCAAD}" type="presParOf" srcId="{628F3F92-420B-4EE6-9164-2EFDDDFC9C46}" destId="{CD380FC9-3A1E-4839-9B8D-1269EE5F3BC8}" srcOrd="3" destOrd="0" presId="urn:microsoft.com/office/officeart/2009/3/layout/StepUpProcess"/>
    <dgm:cxn modelId="{76676E85-E05C-4E86-9B9F-D4DD48A81E2E}" type="presParOf" srcId="{CD380FC9-3A1E-4839-9B8D-1269EE5F3BC8}" destId="{5EE62953-3534-4057-A353-54F25227B961}" srcOrd="0" destOrd="0" presId="urn:microsoft.com/office/officeart/2009/3/layout/StepUpProcess"/>
    <dgm:cxn modelId="{15AB41B9-4A04-43E7-8E2D-C844E7AC3A84}" type="presParOf" srcId="{628F3F92-420B-4EE6-9164-2EFDDDFC9C46}" destId="{73557E4E-2CAC-4D7C-89C5-3D39E5F2EB07}" srcOrd="4" destOrd="0" presId="urn:microsoft.com/office/officeart/2009/3/layout/StepUpProcess"/>
    <dgm:cxn modelId="{8F033E89-2738-4F1C-B221-7AEA3556C2CE}" type="presParOf" srcId="{73557E4E-2CAC-4D7C-89C5-3D39E5F2EB07}" destId="{9C5C1E29-6A49-4F5E-BB28-BEE335262151}" srcOrd="0" destOrd="0" presId="urn:microsoft.com/office/officeart/2009/3/layout/StepUpProcess"/>
    <dgm:cxn modelId="{F6FB3F1D-9D33-4057-83D6-8E2341F9D131}" type="presParOf" srcId="{73557E4E-2CAC-4D7C-89C5-3D39E5F2EB07}" destId="{C57D63E6-1EF1-49A5-9CC8-623D368EB6DA}" srcOrd="1" destOrd="0" presId="urn:microsoft.com/office/officeart/2009/3/layout/StepUpProcess"/>
    <dgm:cxn modelId="{F0BF8541-3175-4FDB-B42D-77285FD95B17}" type="presParOf" srcId="{73557E4E-2CAC-4D7C-89C5-3D39E5F2EB07}" destId="{F719EF2F-C93E-4529-B083-0A634CE2D979}" srcOrd="2" destOrd="0" presId="urn:microsoft.com/office/officeart/2009/3/layout/StepUpProcess"/>
    <dgm:cxn modelId="{B35A1B92-402C-430B-91DA-BF6C59994D6E}" type="presParOf" srcId="{628F3F92-420B-4EE6-9164-2EFDDDFC9C46}" destId="{37DFC18F-0480-406F-8A6E-E72249F71CC0}" srcOrd="5" destOrd="0" presId="urn:microsoft.com/office/officeart/2009/3/layout/StepUpProcess"/>
    <dgm:cxn modelId="{A7F8E63E-328E-4E09-9CEE-10680D22E42F}" type="presParOf" srcId="{37DFC18F-0480-406F-8A6E-E72249F71CC0}" destId="{AF12F725-0F34-45D8-A9C4-6D5BD82B38BA}" srcOrd="0" destOrd="0" presId="urn:microsoft.com/office/officeart/2009/3/layout/StepUpProcess"/>
    <dgm:cxn modelId="{584A67E1-7F81-4674-95E5-B89746811FF9}" type="presParOf" srcId="{628F3F92-420B-4EE6-9164-2EFDDDFC9C46}" destId="{406C7FF8-4CD1-497E-A1C3-D6E721AE3A3C}" srcOrd="6" destOrd="0" presId="urn:microsoft.com/office/officeart/2009/3/layout/StepUpProcess"/>
    <dgm:cxn modelId="{4D34F72F-09C8-4885-9BD5-5C7CF5778117}" type="presParOf" srcId="{406C7FF8-4CD1-497E-A1C3-D6E721AE3A3C}" destId="{0AB28FAD-D4FB-44B0-BF23-CAD32CAF35B1}" srcOrd="0" destOrd="0" presId="urn:microsoft.com/office/officeart/2009/3/layout/StepUpProcess"/>
    <dgm:cxn modelId="{DAA0B35C-C943-4468-AB01-86AEE47387A8}" type="presParOf" srcId="{406C7FF8-4CD1-497E-A1C3-D6E721AE3A3C}" destId="{B440CE14-978D-46CC-B179-6E666B1F4BD3}" srcOrd="1" destOrd="0" presId="urn:microsoft.com/office/officeart/2009/3/layout/StepUpProcess"/>
    <dgm:cxn modelId="{8AA1A40A-AE68-42A3-B5A2-B081746E70C7}" type="presParOf" srcId="{406C7FF8-4CD1-497E-A1C3-D6E721AE3A3C}" destId="{05EB7647-4EC2-44EF-86C2-3345CBE99059}" srcOrd="2" destOrd="0" presId="urn:microsoft.com/office/officeart/2009/3/layout/StepUpProcess"/>
    <dgm:cxn modelId="{1B826904-3622-4AFF-AEB6-1081AC4C896A}" type="presParOf" srcId="{628F3F92-420B-4EE6-9164-2EFDDDFC9C46}" destId="{0152CB44-78B1-4975-BCC0-34C17990DD8C}" srcOrd="7" destOrd="0" presId="urn:microsoft.com/office/officeart/2009/3/layout/StepUpProcess"/>
    <dgm:cxn modelId="{EF2B41B8-3358-468C-9584-62E8B055E78D}" type="presParOf" srcId="{0152CB44-78B1-4975-BCC0-34C17990DD8C}" destId="{414C89C6-7CD0-41DC-B5EE-68134B74C259}" srcOrd="0" destOrd="0" presId="urn:microsoft.com/office/officeart/2009/3/layout/StepUpProcess"/>
    <dgm:cxn modelId="{661E9167-F81B-482C-A0A5-3E8281BF8A99}" type="presParOf" srcId="{628F3F92-420B-4EE6-9164-2EFDDDFC9C46}" destId="{65B489E3-5FB4-4645-A6E7-382A767C23C9}" srcOrd="8" destOrd="0" presId="urn:microsoft.com/office/officeart/2009/3/layout/StepUpProcess"/>
    <dgm:cxn modelId="{8EC55730-AF77-4FC9-903D-296990AC33DC}" type="presParOf" srcId="{65B489E3-5FB4-4645-A6E7-382A767C23C9}" destId="{3F9D4576-0173-4E6C-B4A9-98E0BB6064EC}" srcOrd="0" destOrd="0" presId="urn:microsoft.com/office/officeart/2009/3/layout/StepUpProcess"/>
    <dgm:cxn modelId="{C9DE858A-971E-4E76-A111-20657E143154}" type="presParOf" srcId="{65B489E3-5FB4-4645-A6E7-382A767C23C9}" destId="{00D7AEAE-1F85-4D9C-A224-3A48AE701D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59980-FD58-408F-8448-ABEA5851237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C3763-CB5D-48AD-90A4-08326B45E257}">
      <dgm:prSet phldrT="[Текст]"/>
      <dgm:spPr/>
      <dgm:t>
        <a:bodyPr/>
        <a:lstStyle/>
        <a:p>
          <a:r>
            <a:rPr lang="ru-RU" dirty="0" smtClean="0"/>
            <a:t>Бизнес процессы</a:t>
          </a:r>
          <a:endParaRPr lang="ru-RU" dirty="0"/>
        </a:p>
      </dgm:t>
    </dgm:pt>
    <dgm:pt modelId="{F3C0DBD2-80E9-420F-8725-A47DD6888AF9}" type="parTrans" cxnId="{836F37A8-8A7A-4C08-A0C7-C0595D9F3ABD}">
      <dgm:prSet/>
      <dgm:spPr/>
      <dgm:t>
        <a:bodyPr/>
        <a:lstStyle/>
        <a:p>
          <a:endParaRPr lang="ru-RU"/>
        </a:p>
      </dgm:t>
    </dgm:pt>
    <dgm:pt modelId="{3BDE918B-925F-4DA4-A081-D1F11C580FF7}" type="sibTrans" cxnId="{836F37A8-8A7A-4C08-A0C7-C0595D9F3ABD}">
      <dgm:prSet/>
      <dgm:spPr/>
      <dgm:t>
        <a:bodyPr/>
        <a:lstStyle/>
        <a:p>
          <a:endParaRPr lang="ru-RU"/>
        </a:p>
      </dgm:t>
    </dgm:pt>
    <dgm:pt modelId="{91F6FFD2-B811-4B05-AB2A-49CC2A5F2696}">
      <dgm:prSet phldrT="[Текст]"/>
      <dgm:spPr/>
      <dgm:t>
        <a:bodyPr/>
        <a:lstStyle/>
        <a:p>
          <a:r>
            <a:rPr lang="en-US" dirty="0" smtClean="0"/>
            <a:t>KPI</a:t>
          </a:r>
        </a:p>
        <a:p>
          <a:r>
            <a:rPr lang="ru-RU" dirty="0" smtClean="0"/>
            <a:t>по маркетингу</a:t>
          </a:r>
          <a:endParaRPr lang="ru-RU" dirty="0"/>
        </a:p>
      </dgm:t>
    </dgm:pt>
    <dgm:pt modelId="{556DDE4C-BB69-459D-9026-1843ECC256DF}" type="parTrans" cxnId="{139CA96D-1DC1-4B06-8076-431FE98295DD}">
      <dgm:prSet/>
      <dgm:spPr/>
      <dgm:t>
        <a:bodyPr/>
        <a:lstStyle/>
        <a:p>
          <a:endParaRPr lang="ru-RU"/>
        </a:p>
      </dgm:t>
    </dgm:pt>
    <dgm:pt modelId="{A050806C-E73C-4068-AC11-CC457BE6F7D8}" type="sibTrans" cxnId="{139CA96D-1DC1-4B06-8076-431FE98295DD}">
      <dgm:prSet/>
      <dgm:spPr/>
      <dgm:t>
        <a:bodyPr/>
        <a:lstStyle/>
        <a:p>
          <a:endParaRPr lang="ru-RU"/>
        </a:p>
      </dgm:t>
    </dgm:pt>
    <dgm:pt modelId="{F08AF464-4F42-4C9D-B77B-0CDA7322E562}">
      <dgm:prSet phldrT="[Текст]"/>
      <dgm:spPr/>
      <dgm:t>
        <a:bodyPr/>
        <a:lstStyle/>
        <a:p>
          <a:r>
            <a:rPr lang="ru-RU" dirty="0" smtClean="0"/>
            <a:t>Точки контакта: результаты и ответственные лица</a:t>
          </a:r>
          <a:endParaRPr lang="ru-RU" dirty="0"/>
        </a:p>
      </dgm:t>
    </dgm:pt>
    <dgm:pt modelId="{560FAEF2-1F48-4CCF-BD82-FBFCAA264E0A}" type="parTrans" cxnId="{DC1D87F1-FBD0-4426-A5E6-DE79CA455216}">
      <dgm:prSet/>
      <dgm:spPr/>
      <dgm:t>
        <a:bodyPr/>
        <a:lstStyle/>
        <a:p>
          <a:endParaRPr lang="ru-RU"/>
        </a:p>
      </dgm:t>
    </dgm:pt>
    <dgm:pt modelId="{2CE8115D-A517-4328-BB6C-7F8D423B92A9}" type="sibTrans" cxnId="{DC1D87F1-FBD0-4426-A5E6-DE79CA455216}">
      <dgm:prSet/>
      <dgm:spPr/>
      <dgm:t>
        <a:bodyPr/>
        <a:lstStyle/>
        <a:p>
          <a:endParaRPr lang="ru-RU"/>
        </a:p>
      </dgm:t>
    </dgm:pt>
    <dgm:pt modelId="{19F21303-D73A-49DF-94DE-7F003C890B6C}">
      <dgm:prSet phldrT="[Текст]"/>
      <dgm:spPr/>
      <dgm:t>
        <a:bodyPr/>
        <a:lstStyle/>
        <a:p>
          <a:r>
            <a:rPr lang="ru-RU" dirty="0" smtClean="0"/>
            <a:t>Общая структура бизнеса и имеющиеся ресурсы</a:t>
          </a:r>
          <a:endParaRPr lang="ru-RU" dirty="0"/>
        </a:p>
      </dgm:t>
    </dgm:pt>
    <dgm:pt modelId="{8E16F82B-B69B-41AA-9AC7-48A7120AD2F2}" type="parTrans" cxnId="{2D64DC4D-3773-4DE0-AB67-30509E692EF8}">
      <dgm:prSet/>
      <dgm:spPr/>
      <dgm:t>
        <a:bodyPr/>
        <a:lstStyle/>
        <a:p>
          <a:endParaRPr lang="ru-RU"/>
        </a:p>
      </dgm:t>
    </dgm:pt>
    <dgm:pt modelId="{520B7D5E-4C8E-434A-87CE-51156B4941E4}" type="sibTrans" cxnId="{2D64DC4D-3773-4DE0-AB67-30509E692EF8}">
      <dgm:prSet/>
      <dgm:spPr/>
      <dgm:t>
        <a:bodyPr/>
        <a:lstStyle/>
        <a:p>
          <a:endParaRPr lang="ru-RU"/>
        </a:p>
      </dgm:t>
    </dgm:pt>
    <dgm:pt modelId="{2D869DE1-F404-495F-8BAC-DE3FF4F5365B}" type="pres">
      <dgm:prSet presAssocID="{57E59980-FD58-408F-8448-ABEA585123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1CCC65-979D-4897-83A1-E618116BD79F}" type="pres">
      <dgm:prSet presAssocID="{A54C3763-CB5D-48AD-90A4-08326B45E257}" presName="centerShape" presStyleLbl="node0" presStyleIdx="0" presStyleCnt="1"/>
      <dgm:spPr/>
      <dgm:t>
        <a:bodyPr/>
        <a:lstStyle/>
        <a:p>
          <a:endParaRPr lang="ru-RU"/>
        </a:p>
      </dgm:t>
    </dgm:pt>
    <dgm:pt modelId="{3804AA3D-1847-4A8A-80FF-D1BC21884479}" type="pres">
      <dgm:prSet presAssocID="{556DDE4C-BB69-459D-9026-1843ECC256D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A246C10A-42CB-4B9B-9F2A-B2912695F470}" type="pres">
      <dgm:prSet presAssocID="{91F6FFD2-B811-4B05-AB2A-49CC2A5F26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59078-0C4F-4C9B-9D98-10FDCA38C383}" type="pres">
      <dgm:prSet presAssocID="{560FAEF2-1F48-4CCF-BD82-FBFCAA264E0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3FB58A0-6FC0-450C-8DF0-73581F943244}" type="pres">
      <dgm:prSet presAssocID="{F08AF464-4F42-4C9D-B77B-0CDA7322E5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7422D-9A35-47CB-9307-F09150D1547B}" type="pres">
      <dgm:prSet presAssocID="{8E16F82B-B69B-41AA-9AC7-48A7120AD2F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A757161-47BF-4121-81ED-0CF8BAA87CE1}" type="pres">
      <dgm:prSet presAssocID="{19F21303-D73A-49DF-94DE-7F003C890B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D87F1-FBD0-4426-A5E6-DE79CA455216}" srcId="{A54C3763-CB5D-48AD-90A4-08326B45E257}" destId="{F08AF464-4F42-4C9D-B77B-0CDA7322E562}" srcOrd="1" destOrd="0" parTransId="{560FAEF2-1F48-4CCF-BD82-FBFCAA264E0A}" sibTransId="{2CE8115D-A517-4328-BB6C-7F8D423B92A9}"/>
    <dgm:cxn modelId="{4327CFF0-5A4B-4E34-BFD5-2233006484BA}" type="presOf" srcId="{F08AF464-4F42-4C9D-B77B-0CDA7322E562}" destId="{53FB58A0-6FC0-450C-8DF0-73581F943244}" srcOrd="0" destOrd="0" presId="urn:microsoft.com/office/officeart/2005/8/layout/radial4"/>
    <dgm:cxn modelId="{836F37A8-8A7A-4C08-A0C7-C0595D9F3ABD}" srcId="{57E59980-FD58-408F-8448-ABEA5851237E}" destId="{A54C3763-CB5D-48AD-90A4-08326B45E257}" srcOrd="0" destOrd="0" parTransId="{F3C0DBD2-80E9-420F-8725-A47DD6888AF9}" sibTransId="{3BDE918B-925F-4DA4-A081-D1F11C580FF7}"/>
    <dgm:cxn modelId="{BE383F12-A2EA-4834-9B57-5E3DEBFE6C91}" type="presOf" srcId="{91F6FFD2-B811-4B05-AB2A-49CC2A5F2696}" destId="{A246C10A-42CB-4B9B-9F2A-B2912695F470}" srcOrd="0" destOrd="0" presId="urn:microsoft.com/office/officeart/2005/8/layout/radial4"/>
    <dgm:cxn modelId="{D89E2824-6B55-4AA1-802F-45E420D8E912}" type="presOf" srcId="{19F21303-D73A-49DF-94DE-7F003C890B6C}" destId="{4A757161-47BF-4121-81ED-0CF8BAA87CE1}" srcOrd="0" destOrd="0" presId="urn:microsoft.com/office/officeart/2005/8/layout/radial4"/>
    <dgm:cxn modelId="{2D64DC4D-3773-4DE0-AB67-30509E692EF8}" srcId="{A54C3763-CB5D-48AD-90A4-08326B45E257}" destId="{19F21303-D73A-49DF-94DE-7F003C890B6C}" srcOrd="2" destOrd="0" parTransId="{8E16F82B-B69B-41AA-9AC7-48A7120AD2F2}" sibTransId="{520B7D5E-4C8E-434A-87CE-51156B4941E4}"/>
    <dgm:cxn modelId="{E14FA724-FE9E-41E6-9698-702D6A4A15C8}" type="presOf" srcId="{A54C3763-CB5D-48AD-90A4-08326B45E257}" destId="{9C1CCC65-979D-4897-83A1-E618116BD79F}" srcOrd="0" destOrd="0" presId="urn:microsoft.com/office/officeart/2005/8/layout/radial4"/>
    <dgm:cxn modelId="{A52A1235-FA0B-4974-9DB8-20C28039C071}" type="presOf" srcId="{556DDE4C-BB69-459D-9026-1843ECC256DF}" destId="{3804AA3D-1847-4A8A-80FF-D1BC21884479}" srcOrd="0" destOrd="0" presId="urn:microsoft.com/office/officeart/2005/8/layout/radial4"/>
    <dgm:cxn modelId="{139CA96D-1DC1-4B06-8076-431FE98295DD}" srcId="{A54C3763-CB5D-48AD-90A4-08326B45E257}" destId="{91F6FFD2-B811-4B05-AB2A-49CC2A5F2696}" srcOrd="0" destOrd="0" parTransId="{556DDE4C-BB69-459D-9026-1843ECC256DF}" sibTransId="{A050806C-E73C-4068-AC11-CC457BE6F7D8}"/>
    <dgm:cxn modelId="{36EDEDCE-0974-4C16-B32B-2F5C0BFCB41D}" type="presOf" srcId="{560FAEF2-1F48-4CCF-BD82-FBFCAA264E0A}" destId="{6B059078-0C4F-4C9B-9D98-10FDCA38C383}" srcOrd="0" destOrd="0" presId="urn:microsoft.com/office/officeart/2005/8/layout/radial4"/>
    <dgm:cxn modelId="{033CE817-61B5-470D-95EB-ADCBF6CD0247}" type="presOf" srcId="{8E16F82B-B69B-41AA-9AC7-48A7120AD2F2}" destId="{71A7422D-9A35-47CB-9307-F09150D1547B}" srcOrd="0" destOrd="0" presId="urn:microsoft.com/office/officeart/2005/8/layout/radial4"/>
    <dgm:cxn modelId="{F7D1BEBA-A13E-4DE7-BABA-F2A381C28A05}" type="presOf" srcId="{57E59980-FD58-408F-8448-ABEA5851237E}" destId="{2D869DE1-F404-495F-8BAC-DE3FF4F5365B}" srcOrd="0" destOrd="0" presId="urn:microsoft.com/office/officeart/2005/8/layout/radial4"/>
    <dgm:cxn modelId="{08411824-CE8C-48D9-919E-80BCBA3269B3}" type="presParOf" srcId="{2D869DE1-F404-495F-8BAC-DE3FF4F5365B}" destId="{9C1CCC65-979D-4897-83A1-E618116BD79F}" srcOrd="0" destOrd="0" presId="urn:microsoft.com/office/officeart/2005/8/layout/radial4"/>
    <dgm:cxn modelId="{B3EF2416-1421-441C-BA40-700404229610}" type="presParOf" srcId="{2D869DE1-F404-495F-8BAC-DE3FF4F5365B}" destId="{3804AA3D-1847-4A8A-80FF-D1BC21884479}" srcOrd="1" destOrd="0" presId="urn:microsoft.com/office/officeart/2005/8/layout/radial4"/>
    <dgm:cxn modelId="{45B7F423-2E9F-4589-97A3-E5B7A15E217C}" type="presParOf" srcId="{2D869DE1-F404-495F-8BAC-DE3FF4F5365B}" destId="{A246C10A-42CB-4B9B-9F2A-B2912695F470}" srcOrd="2" destOrd="0" presId="urn:microsoft.com/office/officeart/2005/8/layout/radial4"/>
    <dgm:cxn modelId="{D6BE39C1-3712-4FCC-964A-4D2292E473E2}" type="presParOf" srcId="{2D869DE1-F404-495F-8BAC-DE3FF4F5365B}" destId="{6B059078-0C4F-4C9B-9D98-10FDCA38C383}" srcOrd="3" destOrd="0" presId="urn:microsoft.com/office/officeart/2005/8/layout/radial4"/>
    <dgm:cxn modelId="{6B8834D8-6966-4181-B631-4782258AAC2B}" type="presParOf" srcId="{2D869DE1-F404-495F-8BAC-DE3FF4F5365B}" destId="{53FB58A0-6FC0-450C-8DF0-73581F943244}" srcOrd="4" destOrd="0" presId="urn:microsoft.com/office/officeart/2005/8/layout/radial4"/>
    <dgm:cxn modelId="{2628E086-C009-41B1-BFDA-BFCA252905D2}" type="presParOf" srcId="{2D869DE1-F404-495F-8BAC-DE3FF4F5365B}" destId="{71A7422D-9A35-47CB-9307-F09150D1547B}" srcOrd="5" destOrd="0" presId="urn:microsoft.com/office/officeart/2005/8/layout/radial4"/>
    <dgm:cxn modelId="{7B7825FE-A2D3-4DD8-8FDC-AF3C91398AC8}" type="presParOf" srcId="{2D869DE1-F404-495F-8BAC-DE3FF4F5365B}" destId="{4A757161-47BF-4121-81ED-0CF8BAA87CE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E97AA-B3F7-412D-9903-42AF21833767}">
      <dsp:nvSpPr>
        <dsp:cNvPr id="0" name=""/>
        <dsp:cNvSpPr/>
      </dsp:nvSpPr>
      <dsp:spPr>
        <a:xfrm>
          <a:off x="4306898" y="1616523"/>
          <a:ext cx="1018229" cy="1018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Тип медиа</a:t>
          </a:r>
          <a:endParaRPr lang="ru-RU" sz="1800" kern="1200" dirty="0"/>
        </a:p>
      </dsp:txBody>
      <dsp:txXfrm>
        <a:off x="4456014" y="1765639"/>
        <a:ext cx="719997" cy="719997"/>
      </dsp:txXfrm>
    </dsp:sp>
    <dsp:sp modelId="{BAC03834-5BBC-40FD-9F51-81E08FCDCB8D}">
      <dsp:nvSpPr>
        <dsp:cNvPr id="0" name=""/>
        <dsp:cNvSpPr/>
      </dsp:nvSpPr>
      <dsp:spPr>
        <a:xfrm rot="16200000">
          <a:off x="4604283" y="1055918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56213" y="1177087"/>
        <a:ext cx="319600" cy="207719"/>
      </dsp:txXfrm>
    </dsp:sp>
    <dsp:sp modelId="{AF6DE986-E18C-4B29-A157-C5CC41264F3F}">
      <dsp:nvSpPr>
        <dsp:cNvPr id="0" name=""/>
        <dsp:cNvSpPr/>
      </dsp:nvSpPr>
      <dsp:spPr>
        <a:xfrm>
          <a:off x="4408721" y="2958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Упаковка</a:t>
          </a:r>
          <a:endParaRPr lang="ru-RU" sz="700" kern="1200" dirty="0"/>
        </a:p>
      </dsp:txBody>
      <dsp:txXfrm>
        <a:off x="4528014" y="122251"/>
        <a:ext cx="575997" cy="575997"/>
      </dsp:txXfrm>
    </dsp:sp>
    <dsp:sp modelId="{6372E52E-DB91-42D0-862A-9060EDE62A21}">
      <dsp:nvSpPr>
        <dsp:cNvPr id="0" name=""/>
        <dsp:cNvSpPr/>
      </dsp:nvSpPr>
      <dsp:spPr>
        <a:xfrm rot="18360000">
          <a:off x="5131303" y="1227157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2709" y="1338408"/>
        <a:ext cx="319600" cy="207719"/>
      </dsp:txXfrm>
    </dsp:sp>
    <dsp:sp modelId="{7084C0E6-F0D0-4BFC-8933-4E51059833ED}">
      <dsp:nvSpPr>
        <dsp:cNvPr id="0" name=""/>
        <dsp:cNvSpPr/>
      </dsp:nvSpPr>
      <dsp:spPr>
        <a:xfrm>
          <a:off x="5417000" y="330568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Персонал</a:t>
          </a:r>
          <a:endParaRPr lang="ru-RU" sz="700" kern="1200" dirty="0"/>
        </a:p>
      </dsp:txBody>
      <dsp:txXfrm>
        <a:off x="5536293" y="449861"/>
        <a:ext cx="575997" cy="575997"/>
      </dsp:txXfrm>
    </dsp:sp>
    <dsp:sp modelId="{7463BDAE-BFFC-4924-9D9E-572189699F5C}">
      <dsp:nvSpPr>
        <dsp:cNvPr id="0" name=""/>
        <dsp:cNvSpPr/>
      </dsp:nvSpPr>
      <dsp:spPr>
        <a:xfrm rot="20520000">
          <a:off x="5457019" y="1675468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459561" y="1760754"/>
        <a:ext cx="319600" cy="207719"/>
      </dsp:txXfrm>
    </dsp:sp>
    <dsp:sp modelId="{D8463374-2049-427A-887C-9629E808AC5A}">
      <dsp:nvSpPr>
        <dsp:cNvPr id="0" name=""/>
        <dsp:cNvSpPr/>
      </dsp:nvSpPr>
      <dsp:spPr>
        <a:xfrm>
          <a:off x="6040151" y="1188262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Офис – торговый зал</a:t>
          </a:r>
          <a:endParaRPr lang="ru-RU" sz="700" kern="1200" dirty="0"/>
        </a:p>
      </dsp:txBody>
      <dsp:txXfrm>
        <a:off x="6159444" y="1307555"/>
        <a:ext cx="575997" cy="575997"/>
      </dsp:txXfrm>
    </dsp:sp>
    <dsp:sp modelId="{6BD22050-874A-45D5-9199-55789F48F50F}">
      <dsp:nvSpPr>
        <dsp:cNvPr id="0" name=""/>
        <dsp:cNvSpPr/>
      </dsp:nvSpPr>
      <dsp:spPr>
        <a:xfrm rot="1080000">
          <a:off x="5457019" y="2229609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459561" y="2282801"/>
        <a:ext cx="319600" cy="207719"/>
      </dsp:txXfrm>
    </dsp:sp>
    <dsp:sp modelId="{F4C6FEBF-D9E7-4EC7-80FA-864F4A4BF36E}">
      <dsp:nvSpPr>
        <dsp:cNvPr id="0" name=""/>
        <dsp:cNvSpPr/>
      </dsp:nvSpPr>
      <dsp:spPr>
        <a:xfrm>
          <a:off x="6040151" y="2248430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Электронные документы</a:t>
          </a:r>
          <a:endParaRPr lang="ru-RU" sz="700" kern="1200" dirty="0"/>
        </a:p>
      </dsp:txBody>
      <dsp:txXfrm>
        <a:off x="6159444" y="2367723"/>
        <a:ext cx="575997" cy="575997"/>
      </dsp:txXfrm>
    </dsp:sp>
    <dsp:sp modelId="{464D1262-2DC0-41D2-9AAE-F9768C1C7FBD}">
      <dsp:nvSpPr>
        <dsp:cNvPr id="0" name=""/>
        <dsp:cNvSpPr/>
      </dsp:nvSpPr>
      <dsp:spPr>
        <a:xfrm rot="3240000">
          <a:off x="5131303" y="2677920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152709" y="2705147"/>
        <a:ext cx="319600" cy="207719"/>
      </dsp:txXfrm>
    </dsp:sp>
    <dsp:sp modelId="{2B4CD947-B2EF-495F-895F-9C63E50F9579}">
      <dsp:nvSpPr>
        <dsp:cNvPr id="0" name=""/>
        <dsp:cNvSpPr/>
      </dsp:nvSpPr>
      <dsp:spPr>
        <a:xfrm>
          <a:off x="5417000" y="3106123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Бумажные документы</a:t>
          </a:r>
          <a:endParaRPr lang="ru-RU" sz="700" kern="1200" dirty="0"/>
        </a:p>
      </dsp:txBody>
      <dsp:txXfrm>
        <a:off x="5536293" y="3225416"/>
        <a:ext cx="575997" cy="575997"/>
      </dsp:txXfrm>
    </dsp:sp>
    <dsp:sp modelId="{509EDA16-727E-4FB7-BF5B-3600F3E1AE23}">
      <dsp:nvSpPr>
        <dsp:cNvPr id="0" name=""/>
        <dsp:cNvSpPr/>
      </dsp:nvSpPr>
      <dsp:spPr>
        <a:xfrm rot="5400000">
          <a:off x="4604283" y="2849159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656213" y="2866469"/>
        <a:ext cx="319600" cy="207719"/>
      </dsp:txXfrm>
    </dsp:sp>
    <dsp:sp modelId="{0EFDE384-3E5A-4EF7-A7D9-121C50FCB27B}">
      <dsp:nvSpPr>
        <dsp:cNvPr id="0" name=""/>
        <dsp:cNvSpPr/>
      </dsp:nvSpPr>
      <dsp:spPr>
        <a:xfrm>
          <a:off x="4408721" y="3433733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Наружная реклама</a:t>
          </a:r>
          <a:endParaRPr lang="ru-RU" sz="700" kern="1200" dirty="0"/>
        </a:p>
      </dsp:txBody>
      <dsp:txXfrm>
        <a:off x="4528014" y="3553026"/>
        <a:ext cx="575997" cy="575997"/>
      </dsp:txXfrm>
    </dsp:sp>
    <dsp:sp modelId="{4ABBC119-B63B-4290-8CB5-94436B352039}">
      <dsp:nvSpPr>
        <dsp:cNvPr id="0" name=""/>
        <dsp:cNvSpPr/>
      </dsp:nvSpPr>
      <dsp:spPr>
        <a:xfrm rot="7560000">
          <a:off x="4077262" y="2677920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4159715" y="2705147"/>
        <a:ext cx="319600" cy="207719"/>
      </dsp:txXfrm>
    </dsp:sp>
    <dsp:sp modelId="{15B9CC7C-91A5-447B-BCAE-92E579C32D6C}">
      <dsp:nvSpPr>
        <dsp:cNvPr id="0" name=""/>
        <dsp:cNvSpPr/>
      </dsp:nvSpPr>
      <dsp:spPr>
        <a:xfrm>
          <a:off x="3400441" y="3106123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Сувенирная продукция</a:t>
          </a:r>
          <a:endParaRPr lang="ru-RU" sz="700" kern="1200" dirty="0"/>
        </a:p>
      </dsp:txBody>
      <dsp:txXfrm>
        <a:off x="3519734" y="3225416"/>
        <a:ext cx="575997" cy="575997"/>
      </dsp:txXfrm>
    </dsp:sp>
    <dsp:sp modelId="{DD93343B-78FD-43BD-84D6-801B97456344}">
      <dsp:nvSpPr>
        <dsp:cNvPr id="0" name=""/>
        <dsp:cNvSpPr/>
      </dsp:nvSpPr>
      <dsp:spPr>
        <a:xfrm rot="9720000">
          <a:off x="3751546" y="2229609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852863" y="2282801"/>
        <a:ext cx="319600" cy="207719"/>
      </dsp:txXfrm>
    </dsp:sp>
    <dsp:sp modelId="{407B44CA-E3F8-4B5B-95C8-C6048201C5B0}">
      <dsp:nvSpPr>
        <dsp:cNvPr id="0" name=""/>
        <dsp:cNvSpPr/>
      </dsp:nvSpPr>
      <dsp:spPr>
        <a:xfrm>
          <a:off x="2777290" y="2248430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</a:t>
          </a:r>
          <a:endParaRPr lang="ru-RU" sz="700" kern="1200" dirty="0"/>
        </a:p>
      </dsp:txBody>
      <dsp:txXfrm>
        <a:off x="2896583" y="2367723"/>
        <a:ext cx="575997" cy="575997"/>
      </dsp:txXfrm>
    </dsp:sp>
    <dsp:sp modelId="{C23F2D7F-8B06-491B-BBDE-5B8E483727BC}">
      <dsp:nvSpPr>
        <dsp:cNvPr id="0" name=""/>
        <dsp:cNvSpPr/>
      </dsp:nvSpPr>
      <dsp:spPr>
        <a:xfrm rot="11880000">
          <a:off x="3751546" y="1675468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3852863" y="1760754"/>
        <a:ext cx="319600" cy="207719"/>
      </dsp:txXfrm>
    </dsp:sp>
    <dsp:sp modelId="{04475C18-EB20-48E5-B3F4-96A3626725C4}">
      <dsp:nvSpPr>
        <dsp:cNvPr id="0" name=""/>
        <dsp:cNvSpPr/>
      </dsp:nvSpPr>
      <dsp:spPr>
        <a:xfrm>
          <a:off x="2777290" y="1188262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SMM</a:t>
          </a:r>
          <a:endParaRPr lang="ru-RU" sz="700" kern="1200" dirty="0"/>
        </a:p>
      </dsp:txBody>
      <dsp:txXfrm>
        <a:off x="2896583" y="1307555"/>
        <a:ext cx="575997" cy="575997"/>
      </dsp:txXfrm>
    </dsp:sp>
    <dsp:sp modelId="{E5C69202-5CD7-4B27-A1E2-A1D68DF909A5}">
      <dsp:nvSpPr>
        <dsp:cNvPr id="0" name=""/>
        <dsp:cNvSpPr/>
      </dsp:nvSpPr>
      <dsp:spPr>
        <a:xfrm rot="14040000">
          <a:off x="4077262" y="1227157"/>
          <a:ext cx="423459" cy="3461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4159715" y="1338408"/>
        <a:ext cx="319600" cy="207719"/>
      </dsp:txXfrm>
    </dsp:sp>
    <dsp:sp modelId="{F25B6AAD-AD4A-42CB-BBC0-8A94BFC888A7}">
      <dsp:nvSpPr>
        <dsp:cNvPr id="0" name=""/>
        <dsp:cNvSpPr/>
      </dsp:nvSpPr>
      <dsp:spPr>
        <a:xfrm>
          <a:off x="3400441" y="330568"/>
          <a:ext cx="814583" cy="8145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Печатная реклама</a:t>
          </a:r>
          <a:endParaRPr lang="ru-RU" sz="700" kern="1200" dirty="0"/>
        </a:p>
      </dsp:txBody>
      <dsp:txXfrm>
        <a:off x="3519734" y="449861"/>
        <a:ext cx="575997" cy="575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0A342-F3F6-4393-8A02-DDCAAA1F0B75}">
      <dsp:nvSpPr>
        <dsp:cNvPr id="0" name=""/>
        <dsp:cNvSpPr/>
      </dsp:nvSpPr>
      <dsp:spPr>
        <a:xfrm rot="5400000">
          <a:off x="316493" y="1542629"/>
          <a:ext cx="948238" cy="157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02A86-897B-443A-97C3-A3FD99FF0099}">
      <dsp:nvSpPr>
        <dsp:cNvPr id="0" name=""/>
        <dsp:cNvSpPr/>
      </dsp:nvSpPr>
      <dsp:spPr>
        <a:xfrm>
          <a:off x="158209" y="2014065"/>
          <a:ext cx="1424489" cy="124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Цена за контакт</a:t>
          </a:r>
          <a:endParaRPr lang="ru-RU" sz="1400" kern="1200" dirty="0"/>
        </a:p>
      </dsp:txBody>
      <dsp:txXfrm>
        <a:off x="158209" y="2014065"/>
        <a:ext cx="1424489" cy="1248648"/>
      </dsp:txXfrm>
    </dsp:sp>
    <dsp:sp modelId="{236CB113-492F-4A6B-A11C-C68BAD52CF65}">
      <dsp:nvSpPr>
        <dsp:cNvPr id="0" name=""/>
        <dsp:cNvSpPr/>
      </dsp:nvSpPr>
      <dsp:spPr>
        <a:xfrm>
          <a:off x="1313926" y="1426466"/>
          <a:ext cx="268771" cy="268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D4CF1-4A3B-4DBE-AD72-311E07D82207}">
      <dsp:nvSpPr>
        <dsp:cNvPr id="0" name=""/>
        <dsp:cNvSpPr/>
      </dsp:nvSpPr>
      <dsp:spPr>
        <a:xfrm rot="5400000">
          <a:off x="2060346" y="1111111"/>
          <a:ext cx="948238" cy="157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50438-CEE9-4ED9-BED6-A6C08315F8AA}">
      <dsp:nvSpPr>
        <dsp:cNvPr id="0" name=""/>
        <dsp:cNvSpPr/>
      </dsp:nvSpPr>
      <dsp:spPr>
        <a:xfrm>
          <a:off x="1902062" y="1582547"/>
          <a:ext cx="1424489" cy="124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Цена за целевой контакт</a:t>
          </a:r>
          <a:endParaRPr lang="ru-RU" sz="1400" kern="1200" dirty="0"/>
        </a:p>
      </dsp:txBody>
      <dsp:txXfrm>
        <a:off x="1902062" y="1582547"/>
        <a:ext cx="1424489" cy="1248648"/>
      </dsp:txXfrm>
    </dsp:sp>
    <dsp:sp modelId="{91F29B62-7C24-4217-96C1-10B4CCAE8AFA}">
      <dsp:nvSpPr>
        <dsp:cNvPr id="0" name=""/>
        <dsp:cNvSpPr/>
      </dsp:nvSpPr>
      <dsp:spPr>
        <a:xfrm>
          <a:off x="3057779" y="994948"/>
          <a:ext cx="268771" cy="268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C1E29-6A49-4F5E-BB28-BEE335262151}">
      <dsp:nvSpPr>
        <dsp:cNvPr id="0" name=""/>
        <dsp:cNvSpPr/>
      </dsp:nvSpPr>
      <dsp:spPr>
        <a:xfrm rot="5400000">
          <a:off x="3804199" y="679592"/>
          <a:ext cx="948238" cy="157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D63E6-1EF1-49A5-9CC8-623D368EB6DA}">
      <dsp:nvSpPr>
        <dsp:cNvPr id="0" name=""/>
        <dsp:cNvSpPr/>
      </dsp:nvSpPr>
      <dsp:spPr>
        <a:xfrm>
          <a:off x="3645915" y="1151029"/>
          <a:ext cx="1424489" cy="124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Цена за запрос</a:t>
          </a:r>
          <a:endParaRPr lang="ru-RU" sz="1400" kern="1200" dirty="0"/>
        </a:p>
      </dsp:txBody>
      <dsp:txXfrm>
        <a:off x="3645915" y="1151029"/>
        <a:ext cx="1424489" cy="1248648"/>
      </dsp:txXfrm>
    </dsp:sp>
    <dsp:sp modelId="{F719EF2F-C93E-4529-B083-0A634CE2D979}">
      <dsp:nvSpPr>
        <dsp:cNvPr id="0" name=""/>
        <dsp:cNvSpPr/>
      </dsp:nvSpPr>
      <dsp:spPr>
        <a:xfrm>
          <a:off x="4801633" y="563430"/>
          <a:ext cx="268771" cy="268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28FAD-D4FB-44B0-BF23-CAD32CAF35B1}">
      <dsp:nvSpPr>
        <dsp:cNvPr id="0" name=""/>
        <dsp:cNvSpPr/>
      </dsp:nvSpPr>
      <dsp:spPr>
        <a:xfrm rot="5400000">
          <a:off x="5548052" y="248074"/>
          <a:ext cx="948238" cy="157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0CE14-978D-46CC-B179-6E666B1F4BD3}">
      <dsp:nvSpPr>
        <dsp:cNvPr id="0" name=""/>
        <dsp:cNvSpPr/>
      </dsp:nvSpPr>
      <dsp:spPr>
        <a:xfrm>
          <a:off x="5389768" y="719511"/>
          <a:ext cx="1424489" cy="124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Цена за посещение</a:t>
          </a:r>
          <a:endParaRPr lang="ru-RU" sz="1400" kern="1200" dirty="0"/>
        </a:p>
      </dsp:txBody>
      <dsp:txXfrm>
        <a:off x="5389768" y="719511"/>
        <a:ext cx="1424489" cy="1248648"/>
      </dsp:txXfrm>
    </dsp:sp>
    <dsp:sp modelId="{05EB7647-4EC2-44EF-86C2-3345CBE99059}">
      <dsp:nvSpPr>
        <dsp:cNvPr id="0" name=""/>
        <dsp:cNvSpPr/>
      </dsp:nvSpPr>
      <dsp:spPr>
        <a:xfrm>
          <a:off x="6545486" y="131911"/>
          <a:ext cx="268771" cy="268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4576-0173-4E6C-B4A9-98E0BB6064EC}">
      <dsp:nvSpPr>
        <dsp:cNvPr id="0" name=""/>
        <dsp:cNvSpPr/>
      </dsp:nvSpPr>
      <dsp:spPr>
        <a:xfrm rot="5400000">
          <a:off x="7291906" y="-183443"/>
          <a:ext cx="948238" cy="157784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7AEAE-1F85-4D9C-A224-3A48AE701D2C}">
      <dsp:nvSpPr>
        <dsp:cNvPr id="0" name=""/>
        <dsp:cNvSpPr/>
      </dsp:nvSpPr>
      <dsp:spPr>
        <a:xfrm>
          <a:off x="7133621" y="287992"/>
          <a:ext cx="1424489" cy="124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Цена за покупку</a:t>
          </a:r>
          <a:endParaRPr lang="ru-RU" sz="1400" kern="1200" dirty="0"/>
        </a:p>
      </dsp:txBody>
      <dsp:txXfrm>
        <a:off x="7133621" y="287992"/>
        <a:ext cx="1424489" cy="1248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CC65-979D-4897-83A1-E618116BD79F}">
      <dsp:nvSpPr>
        <dsp:cNvPr id="0" name=""/>
        <dsp:cNvSpPr/>
      </dsp:nvSpPr>
      <dsp:spPr>
        <a:xfrm>
          <a:off x="3505756" y="1845212"/>
          <a:ext cx="1548287" cy="1548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Бизнес процессы</a:t>
          </a:r>
          <a:endParaRPr lang="ru-RU" sz="1800" kern="1200" dirty="0"/>
        </a:p>
      </dsp:txBody>
      <dsp:txXfrm>
        <a:off x="3732497" y="2071953"/>
        <a:ext cx="1094805" cy="1094805"/>
      </dsp:txXfrm>
    </dsp:sp>
    <dsp:sp modelId="{3804AA3D-1847-4A8A-80FF-D1BC21884479}">
      <dsp:nvSpPr>
        <dsp:cNvPr id="0" name=""/>
        <dsp:cNvSpPr/>
      </dsp:nvSpPr>
      <dsp:spPr>
        <a:xfrm rot="12900000">
          <a:off x="2509316" y="1574590"/>
          <a:ext cx="1187192" cy="441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6C10A-42CB-4B9B-9F2A-B2912695F470}">
      <dsp:nvSpPr>
        <dsp:cNvPr id="0" name=""/>
        <dsp:cNvSpPr/>
      </dsp:nvSpPr>
      <dsp:spPr>
        <a:xfrm>
          <a:off x="1881230" y="866399"/>
          <a:ext cx="1470872" cy="1176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KPI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маркетингу</a:t>
          </a:r>
          <a:endParaRPr lang="ru-RU" sz="1500" kern="1200" dirty="0"/>
        </a:p>
      </dsp:txBody>
      <dsp:txXfrm>
        <a:off x="1915694" y="900863"/>
        <a:ext cx="1401944" cy="1107770"/>
      </dsp:txXfrm>
    </dsp:sp>
    <dsp:sp modelId="{6B059078-0C4F-4C9B-9D98-10FDCA38C383}">
      <dsp:nvSpPr>
        <dsp:cNvPr id="0" name=""/>
        <dsp:cNvSpPr/>
      </dsp:nvSpPr>
      <dsp:spPr>
        <a:xfrm rot="16200000">
          <a:off x="3686303" y="961889"/>
          <a:ext cx="1187192" cy="441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B58A0-6FC0-450C-8DF0-73581F943244}">
      <dsp:nvSpPr>
        <dsp:cNvPr id="0" name=""/>
        <dsp:cNvSpPr/>
      </dsp:nvSpPr>
      <dsp:spPr>
        <a:xfrm>
          <a:off x="3544463" y="574"/>
          <a:ext cx="1470872" cy="1176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Точки контакта: результаты и ответственные лица</a:t>
          </a:r>
          <a:endParaRPr lang="ru-RU" sz="1500" kern="1200" dirty="0"/>
        </a:p>
      </dsp:txBody>
      <dsp:txXfrm>
        <a:off x="3578927" y="35038"/>
        <a:ext cx="1401944" cy="1107770"/>
      </dsp:txXfrm>
    </dsp:sp>
    <dsp:sp modelId="{71A7422D-9A35-47CB-9307-F09150D1547B}">
      <dsp:nvSpPr>
        <dsp:cNvPr id="0" name=""/>
        <dsp:cNvSpPr/>
      </dsp:nvSpPr>
      <dsp:spPr>
        <a:xfrm rot="19500000">
          <a:off x="4863290" y="1574590"/>
          <a:ext cx="1187192" cy="441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57161-47BF-4121-81ED-0CF8BAA87CE1}">
      <dsp:nvSpPr>
        <dsp:cNvPr id="0" name=""/>
        <dsp:cNvSpPr/>
      </dsp:nvSpPr>
      <dsp:spPr>
        <a:xfrm>
          <a:off x="5207696" y="866399"/>
          <a:ext cx="1470872" cy="1176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Общая структура бизнеса и имеющиеся ресурсы</a:t>
          </a:r>
          <a:endParaRPr lang="ru-RU" sz="1500" kern="1200" dirty="0"/>
        </a:p>
      </dsp:txBody>
      <dsp:txXfrm>
        <a:off x="5242160" y="900863"/>
        <a:ext cx="1401944" cy="110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3CF0-10CE-456D-9B4F-421033FA4865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72D60-0CC1-4FE7-8E3B-9412706D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7F0FD2-3502-4CF2-9688-3ECF89BEBA29}" type="slidenum">
              <a:rPr lang="en-US">
                <a:latin typeface="Lucida Sans Unicode" pitchFamily="34" charset="0"/>
                <a:ea typeface="ＭＳ Ｐゴシック" pitchFamily="34" charset="-128"/>
              </a:rPr>
              <a:pPr/>
              <a:t>3</a:t>
            </a:fld>
            <a:endParaRPr lang="en-US">
              <a:latin typeface="Lucida Sans Unicode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2EFAE-8E52-498D-A454-1D5EC7573C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2113" y="685800"/>
            <a:ext cx="6045200" cy="3400425"/>
          </a:xfrm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F0B040-7937-4272-9983-60B92034B793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komandor.biz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 descr="подложка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613"/>
          <a:stretch>
            <a:fillRect/>
          </a:stretch>
        </p:blipFill>
        <p:spPr bwMode="auto">
          <a:xfrm>
            <a:off x="0" y="0"/>
            <a:ext cx="8374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8096250" y="93663"/>
            <a:ext cx="923925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962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5761" y="2725782"/>
            <a:ext cx="4127989" cy="4194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5760" y="3396719"/>
            <a:ext cx="4127988" cy="963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074C-C68B-CB43-BB5D-4A841A89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548" y="1200151"/>
            <a:ext cx="8559843" cy="34266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033F-AA57-8841-A52E-F80A7AE01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4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1025"/>
            <a:ext cx="2057400" cy="4045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1026"/>
            <a:ext cx="6019800" cy="40457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89D6-907A-D949-BD39-3B95560FC8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2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во всю стран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2A44-67BB-504B-BC88-F7CD91658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84163" y="4090988"/>
            <a:ext cx="38084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>
              <a:defRPr kumimoji="1"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defTabSz="388938" fontAlgn="base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defTabSz="388938" fontAlgn="base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defTabSz="388938" fontAlgn="base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defTabSz="388938" fontAlgn="base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kumimoji="0" lang="ru-RU">
              <a:solidFill>
                <a:srgbClr val="4E4E4E"/>
              </a:solidFill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447675" y="4289425"/>
            <a:ext cx="4572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marL="242888" indent="-242888">
              <a:buFontTx/>
              <a:buBlip>
                <a:blip r:embed="rId2"/>
              </a:buBlip>
            </a:pPr>
            <a:r>
              <a:rPr kumimoji="0" lang="en-US"/>
              <a:t>phone  +7 495 783 96</a:t>
            </a:r>
            <a:r>
              <a:rPr kumimoji="0" lang="ru-RU"/>
              <a:t> </a:t>
            </a:r>
            <a:r>
              <a:rPr kumimoji="0" lang="en-US"/>
              <a:t>80</a:t>
            </a:r>
          </a:p>
          <a:p>
            <a:pPr marL="242888" indent="-242888">
              <a:buFontTx/>
              <a:buBlip>
                <a:blip r:embed="rId2"/>
              </a:buBlip>
            </a:pPr>
            <a:r>
              <a:rPr kumimoji="0" lang="en-US">
                <a:hlinkClick r:id="rId3"/>
              </a:rPr>
              <a:t>http:// www.brains-brands.com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030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887E-F102-0948-93D4-F3D2EC76F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3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7" descr="подложка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613"/>
          <a:stretch>
            <a:fillRect/>
          </a:stretch>
        </p:blipFill>
        <p:spPr bwMode="auto">
          <a:xfrm>
            <a:off x="0" y="0"/>
            <a:ext cx="8374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 userDrawn="1"/>
        </p:nvSpPr>
        <p:spPr>
          <a:xfrm>
            <a:off x="8096250" y="93663"/>
            <a:ext cx="923925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8962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59704"/>
            <a:ext cx="4127989" cy="302573"/>
          </a:xfrm>
        </p:spPr>
        <p:txBody>
          <a:bodyPr anchor="t">
            <a:noAutofit/>
          </a:bodyPr>
          <a:lstStyle>
            <a:lvl1pPr algn="l">
              <a:defRPr sz="27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865" y="3070517"/>
            <a:ext cx="4127989" cy="113664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1784-F045-924E-9AB8-FCEE0649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2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547" y="1200153"/>
            <a:ext cx="4203254" cy="341471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204188" cy="341471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6E707-146A-0948-98EF-E46E395CA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3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546" y="1190625"/>
            <a:ext cx="4204842" cy="440531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546" y="1631157"/>
            <a:ext cx="4204842" cy="298966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0625"/>
            <a:ext cx="4207362" cy="440531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07362" cy="298965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DDA5-D19E-824F-8A53-260E31DB7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ED20-3134-5B44-A33A-1BBFEBB2C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136F-EB62-EA45-B955-43A056B88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7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86" y="227411"/>
            <a:ext cx="3181229" cy="84891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0625"/>
            <a:ext cx="5277338" cy="3436143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286" y="1190625"/>
            <a:ext cx="3181229" cy="3436144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E35F-33E0-7143-8E1B-EAD75A3BD3B2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5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93946"/>
            <a:ext cx="5486400" cy="2951737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32278-8925-8B49-B3CE-3F2F9E32AF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6" descr="подложка-04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0"/>
            <a:ext cx="7029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92100" y="222250"/>
            <a:ext cx="6710363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2100" y="1200150"/>
            <a:ext cx="8559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2650" y="4767263"/>
            <a:ext cx="34925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389626" fontAlgn="auto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ECF7E2-BFAA-714F-A8F1-00BFA3B5D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73" r:id="rId2"/>
    <p:sldLayoutId id="2147493483" r:id="rId3"/>
    <p:sldLayoutId id="2147493474" r:id="rId4"/>
    <p:sldLayoutId id="2147493475" r:id="rId5"/>
    <p:sldLayoutId id="2147493476" r:id="rId6"/>
    <p:sldLayoutId id="2147493477" r:id="rId7"/>
    <p:sldLayoutId id="2147493484" r:id="rId8"/>
    <p:sldLayoutId id="2147493478" r:id="rId9"/>
    <p:sldLayoutId id="2147493479" r:id="rId10"/>
    <p:sldLayoutId id="2147493480" r:id="rId11"/>
    <p:sldLayoutId id="2147493481" r:id="rId12"/>
    <p:sldLayoutId id="2147493485" r:id="rId13"/>
  </p:sldLayoutIdLst>
  <p:txStyles>
    <p:titleStyle>
      <a:lvl1pPr algn="l" defTabSz="388938" rtl="0" eaLnBrk="1" fontAlgn="base" hangingPunct="1">
        <a:spcBef>
          <a:spcPct val="0"/>
        </a:spcBef>
        <a:spcAft>
          <a:spcPct val="0"/>
        </a:spcAft>
        <a:defRPr kumimoji="1" sz="2400" kern="1200">
          <a:solidFill>
            <a:srgbClr val="007649"/>
          </a:solidFill>
          <a:latin typeface="+mn-lt"/>
          <a:ea typeface="Arial" charset="0"/>
          <a:cs typeface="Arial" charset="0"/>
        </a:defRPr>
      </a:lvl1pPr>
      <a:lvl2pPr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2pPr>
      <a:lvl3pPr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3pPr>
      <a:lvl4pPr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4pPr>
      <a:lvl5pPr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5pPr>
      <a:lvl6pPr marL="457200"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6pPr>
      <a:lvl7pPr marL="914400"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7pPr>
      <a:lvl8pPr marL="1371600"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8pPr>
      <a:lvl9pPr marL="1828800" algn="l" defTabSz="388938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007649"/>
          </a:solidFill>
          <a:latin typeface="Arial" charset="0"/>
          <a:ea typeface="Arial" charset="0"/>
          <a:cs typeface="Arial" charset="0"/>
        </a:defRPr>
      </a:lvl9pPr>
    </p:titleStyle>
    <p:bodyStyle>
      <a:lvl1pPr marL="292100" indent="-292100" algn="l" defTabSz="388938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1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31825" indent="-242888" algn="l" defTabSz="388938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12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973138" indent="-193675" algn="l" defTabSz="388938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12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363663" indent="-193675" algn="l" defTabSz="388938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12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752600" indent="-193675" algn="l" defTabSz="388938" rtl="0" eaLnBrk="1" fontAlgn="base" hangingPunct="1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12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Брендбилдинг</a:t>
            </a:r>
            <a:r>
              <a:rPr lang="ru-RU" dirty="0"/>
              <a:t>: стратегия и регулярная работа над построением </a:t>
            </a:r>
            <a:r>
              <a:rPr lang="ru-RU" dirty="0" smtClean="0"/>
              <a:t>бренда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5760" y="3867893"/>
            <a:ext cx="4127988" cy="491977"/>
          </a:xfrm>
        </p:spPr>
        <p:txBody>
          <a:bodyPr/>
          <a:lstStyle/>
          <a:p>
            <a:pPr algn="l"/>
            <a:r>
              <a:rPr lang="ru-RU" sz="1800" dirty="0" smtClean="0"/>
              <a:t>Спикер: Алексей Юров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96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Чек</a:t>
            </a:r>
            <a:r>
              <a:rPr lang="en-US" dirty="0" smtClean="0"/>
              <a:t>-</a:t>
            </a:r>
            <a:r>
              <a:rPr lang="ru-RU" dirty="0" smtClean="0"/>
              <a:t>лист</a:t>
            </a:r>
            <a:r>
              <a:rPr lang="en-US" dirty="0"/>
              <a:t>:</a:t>
            </a:r>
            <a:r>
              <a:rPr lang="ru-RU" dirty="0" smtClean="0"/>
              <a:t> ситуации с управлением брендом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1. </a:t>
            </a:r>
            <a:r>
              <a:rPr lang="ru-RU" sz="2000" dirty="0"/>
              <a:t>Вы понимаете своего покупателя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Сформулировано позиционирование и расписана бренд-платформа</a:t>
            </a:r>
          </a:p>
          <a:p>
            <a:r>
              <a:rPr lang="ru-RU" sz="2000" dirty="0" smtClean="0"/>
              <a:t>3. </a:t>
            </a:r>
            <a:r>
              <a:rPr lang="ru-RU" sz="2000" dirty="0"/>
              <a:t>Есть список точек контакта с брендом</a:t>
            </a:r>
          </a:p>
          <a:p>
            <a:r>
              <a:rPr lang="ru-RU" sz="2000" dirty="0" smtClean="0"/>
              <a:t>4. </a:t>
            </a:r>
            <a:r>
              <a:rPr lang="ru-RU" sz="2000" dirty="0"/>
              <a:t>Наличие </a:t>
            </a:r>
            <a:r>
              <a:rPr lang="ru-RU" sz="2000" dirty="0" err="1"/>
              <a:t>гайдлайнов</a:t>
            </a:r>
            <a:r>
              <a:rPr lang="ru-RU" sz="2000" dirty="0"/>
              <a:t> по визуальной коммуникации</a:t>
            </a:r>
          </a:p>
          <a:p>
            <a:r>
              <a:rPr lang="ru-RU" sz="2000" dirty="0" smtClean="0"/>
              <a:t>5. </a:t>
            </a:r>
            <a:r>
              <a:rPr lang="ru-RU" sz="2000" dirty="0"/>
              <a:t>Есть план продвижения на год</a:t>
            </a:r>
          </a:p>
          <a:p>
            <a:r>
              <a:rPr lang="ru-RU" sz="2000" dirty="0" smtClean="0"/>
              <a:t>6. </a:t>
            </a:r>
            <a:r>
              <a:rPr lang="ru-RU" sz="2000" dirty="0"/>
              <a:t>Вы уже измеряли свой бренд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92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азвание 1"/>
          <p:cNvSpPr>
            <a:spLocks noGrp="1"/>
          </p:cNvSpPr>
          <p:nvPr>
            <p:ph type="title"/>
          </p:nvPr>
        </p:nvSpPr>
        <p:spPr>
          <a:xfrm>
            <a:off x="293077" y="273844"/>
            <a:ext cx="6709997" cy="14644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mtClean="0"/>
              <a:t>Четкое понимание аудитории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2162" y="4767263"/>
            <a:ext cx="350227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/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3142" indent="-243516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74065" indent="-194813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63690" indent="-194813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53316" indent="-194813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42942" indent="-194813" defTabSz="389626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32568" indent="-194813" defTabSz="389626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922194" indent="-194813" defTabSz="389626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311820" indent="-194813" defTabSz="389626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317A51B-CE7F-4815-A1BB-3C7BE0518C06}" type="slidenum">
              <a:rPr kumimoji="0" lang="en-US" altLang="ru-RU" sz="1000">
                <a:solidFill>
                  <a:srgbClr val="8A8A8A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kumimoji="0" lang="en-US" altLang="ru-RU" sz="1000">
              <a:solidFill>
                <a:srgbClr val="8A8A8A"/>
              </a:solidFill>
            </a:endParaRPr>
          </a:p>
        </p:txBody>
      </p:sp>
      <p:pic>
        <p:nvPicPr>
          <p:cNvPr id="12292" name="Picture 8" descr="pregnant-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08" y="1065610"/>
            <a:ext cx="1795097" cy="204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http://www.honeylady.ru/wp-content/uploads/2009/12/mnogode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82" y="3149204"/>
            <a:ext cx="2793023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 descr="C:\Users\stereonimfa\Desktop\КОМАНДОР\презентация\Без имени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43" y="1528763"/>
            <a:ext cx="162218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C:\Users\stereonimfa\Desktop\КОМАНДОР\презентация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1528763"/>
            <a:ext cx="2653812" cy="31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 descr="C:\Users\stereonimfa\Desktop\КОМАНДОР\презентация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31" y="1528763"/>
            <a:ext cx="1604597" cy="15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C:\Users\stereonimfa\Desktop\КОМАНДОР\презентация\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31" y="3149203"/>
            <a:ext cx="2145323" cy="14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432289" y="1193007"/>
            <a:ext cx="5808785" cy="29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kumimoji="1"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dirty="0">
                <a:ea typeface="MS PGothic" pitchFamily="34" charset="-128"/>
              </a:rPr>
              <a:t>Женщина 25-45 доход средний плюс - это кто</a:t>
            </a:r>
            <a:r>
              <a:rPr lang="en-US" altLang="ru-RU" dirty="0">
                <a:ea typeface="MS PGothic" pitchFamily="34" charset="-128"/>
              </a:rPr>
              <a:t>?</a:t>
            </a:r>
            <a:endParaRPr lang="ru-RU" altLang="ru-RU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азвание 1"/>
          <p:cNvSpPr>
            <a:spLocks noGrp="1"/>
          </p:cNvSpPr>
          <p:nvPr>
            <p:ph type="title"/>
          </p:nvPr>
        </p:nvSpPr>
        <p:spPr>
          <a:xfrm>
            <a:off x="293077" y="273844"/>
            <a:ext cx="6709997" cy="1464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Lucida Sans Unicode" pitchFamily="34" charset="0"/>
              </a:rPr>
              <a:t>Brand Promise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02162" y="4767263"/>
            <a:ext cx="350227" cy="273844"/>
          </a:xfrm>
          <a:prstGeom prst="rect">
            <a:avLst/>
          </a:prstGeom>
        </p:spPr>
        <p:txBody>
          <a:bodyPr/>
          <a:lstStyle/>
          <a:p>
            <a:fld id="{B4318275-EEA0-4B5C-B379-B57CF4A6D7C4}" type="slidenum">
              <a:rPr lang="en-US"/>
              <a:pPr/>
              <a:t>12</a:t>
            </a:fld>
            <a:endParaRPr lang="en-US"/>
          </a:p>
        </p:txBody>
      </p:sp>
      <p:pic>
        <p:nvPicPr>
          <p:cNvPr id="4" name="Изображение 1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880" y="1815256"/>
            <a:ext cx="3851031" cy="298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Изображение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043" y="846535"/>
            <a:ext cx="683455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673469" y="967978"/>
            <a:ext cx="6144358" cy="7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algn="ctr"/>
            <a:r>
              <a:rPr lang="ru-RU" sz="1400" b="1">
                <a:solidFill>
                  <a:schemeClr val="tx2"/>
                </a:solidFill>
                <a:ea typeface="MS PGothic" pitchFamily="34" charset="-128"/>
              </a:rPr>
              <a:t>Только </a:t>
            </a:r>
            <a:r>
              <a:rPr lang="en-US" sz="1400" b="1">
                <a:solidFill>
                  <a:schemeClr val="tx2"/>
                </a:solidFill>
                <a:ea typeface="MS PGothic" pitchFamily="34" charset="-128"/>
              </a:rPr>
              <a:t>[</a:t>
            </a:r>
            <a:r>
              <a:rPr lang="ru-RU" sz="1400" b="1">
                <a:solidFill>
                  <a:schemeClr val="tx2"/>
                </a:solidFill>
                <a:ea typeface="MS PGothic" pitchFamily="34" charset="-128"/>
              </a:rPr>
              <a:t>бренд</a:t>
            </a:r>
            <a:r>
              <a:rPr lang="en-US" sz="1400" b="1">
                <a:solidFill>
                  <a:schemeClr val="tx2"/>
                </a:solidFill>
                <a:ea typeface="MS PGothic" pitchFamily="34" charset="-128"/>
              </a:rPr>
              <a:t>] </a:t>
            </a:r>
            <a:r>
              <a:rPr lang="ru-RU" sz="1400" b="1">
                <a:solidFill>
                  <a:schemeClr val="tx2"/>
                </a:solidFill>
                <a:ea typeface="MS PGothic" pitchFamily="34" charset="-128"/>
              </a:rPr>
              <a:t>предоставляет</a:t>
            </a:r>
            <a:r>
              <a:rPr lang="en-US" sz="1400" b="1">
                <a:solidFill>
                  <a:schemeClr val="tx2"/>
                </a:solidFill>
                <a:ea typeface="MS PGothic" pitchFamily="34" charset="-128"/>
              </a:rPr>
              <a:t> [</a:t>
            </a:r>
            <a:r>
              <a:rPr lang="ru-RU" sz="1400" b="1">
                <a:solidFill>
                  <a:schemeClr val="tx2"/>
                </a:solidFill>
                <a:ea typeface="MS PGothic" pitchFamily="34" charset="-128"/>
              </a:rPr>
              <a:t>актуальные дифференцирующие выгоды</a:t>
            </a:r>
            <a:r>
              <a:rPr lang="en-US" sz="1400" b="1">
                <a:solidFill>
                  <a:schemeClr val="tx2"/>
                </a:solidFill>
                <a:ea typeface="MS PGothic" pitchFamily="34" charset="-128"/>
              </a:rPr>
              <a:t>][</a:t>
            </a:r>
            <a:r>
              <a:rPr lang="ru-RU" sz="1400" b="1">
                <a:solidFill>
                  <a:schemeClr val="tx2"/>
                </a:solidFill>
                <a:ea typeface="MS PGothic" pitchFamily="34" charset="-128"/>
              </a:rPr>
              <a:t>целевым потребителям</a:t>
            </a:r>
            <a:r>
              <a:rPr lang="en-US" sz="1400" b="1">
                <a:solidFill>
                  <a:schemeClr val="tx2"/>
                </a:solidFill>
                <a:ea typeface="MS PGothic" pitchFamily="34" charset="-128"/>
              </a:rPr>
              <a:t>]</a:t>
            </a:r>
          </a:p>
          <a:p>
            <a:pPr algn="ctr"/>
            <a:endParaRPr lang="ru-RU" sz="1400" b="1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2866292" y="2531269"/>
            <a:ext cx="1537189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ea typeface="MS PGothic" pitchFamily="34" charset="-128"/>
              </a:rPr>
              <a:t>В чем мы важны для покупателя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4955931" y="2432448"/>
            <a:ext cx="1531327" cy="63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algn="ctr"/>
            <a:r>
              <a:rPr lang="ru-RU" sz="1200" dirty="0">
                <a:solidFill>
                  <a:srgbClr val="FFFFFF"/>
                </a:solidFill>
                <a:ea typeface="MS PGothic" pitchFamily="34" charset="-128"/>
              </a:rPr>
              <a:t>Это свойственно нашей компании и продуктам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681046" y="3738563"/>
            <a:ext cx="1951892" cy="44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>
            <a:spAutoFit/>
          </a:bodyPr>
          <a:lstStyle/>
          <a:p>
            <a:pPr algn="ctr"/>
            <a:r>
              <a:rPr lang="ru-RU" sz="1200">
                <a:solidFill>
                  <a:srgbClr val="FFFFFF"/>
                </a:solidFill>
                <a:ea typeface="MS PGothic" pitchFamily="34" charset="-128"/>
              </a:rPr>
              <a:t>Этим отличаемся от конкурентов</a:t>
            </a:r>
          </a:p>
        </p:txBody>
      </p:sp>
    </p:spTree>
    <p:extLst>
      <p:ext uri="{BB962C8B-B14F-4D97-AF65-F5344CB8AC3E}">
        <p14:creationId xmlns:p14="http://schemas.microsoft.com/office/powerpoint/2010/main" val="227802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6710527" cy="147110"/>
          </a:xfrm>
        </p:spPr>
        <p:txBody>
          <a:bodyPr>
            <a:noAutofit/>
          </a:bodyPr>
          <a:lstStyle/>
          <a:p>
            <a:r>
              <a:rPr lang="ru-RU" dirty="0" smtClean="0"/>
              <a:t>Классификация точек контакта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26856"/>
              </p:ext>
            </p:extLst>
          </p:nvPr>
        </p:nvGraphicFramePr>
        <p:xfrm>
          <a:off x="-244013" y="699542"/>
          <a:ext cx="9632026" cy="425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1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1510"/>
            <a:ext cx="6710527" cy="147110"/>
          </a:xfrm>
        </p:spPr>
        <p:txBody>
          <a:bodyPr>
            <a:noAutofit/>
          </a:bodyPr>
          <a:lstStyle/>
          <a:p>
            <a:r>
              <a:rPr lang="ru-RU" dirty="0" smtClean="0"/>
              <a:t>Цена за целевой контакт. </a:t>
            </a:r>
            <a:br>
              <a:rPr lang="ru-RU" dirty="0" smtClean="0"/>
            </a:br>
            <a:r>
              <a:rPr lang="ru-RU" dirty="0" smtClean="0"/>
              <a:t>Цена за эффективный контакт.</a:t>
            </a:r>
            <a:r>
              <a:rPr lang="ru-RU" dirty="0"/>
              <a:t> </a:t>
            </a:r>
            <a:r>
              <a:rPr lang="ru-RU" dirty="0" smtClean="0"/>
              <a:t>Цена за покупку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00087"/>
              </p:ext>
            </p:extLst>
          </p:nvPr>
        </p:nvGraphicFramePr>
        <p:xfrm>
          <a:off x="292100" y="1200150"/>
          <a:ext cx="85598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7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фирменному стилю</a:t>
            </a:r>
            <a:endParaRPr lang="ru-RU" dirty="0"/>
          </a:p>
        </p:txBody>
      </p:sp>
      <p:pic>
        <p:nvPicPr>
          <p:cNvPr id="8194" name="Picture 2" descr="брендбук-01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9542"/>
            <a:ext cx="6006193" cy="42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2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22250"/>
            <a:ext cx="6710363" cy="477292"/>
          </a:xfrm>
        </p:spPr>
        <p:txBody>
          <a:bodyPr/>
          <a:lstStyle/>
          <a:p>
            <a:r>
              <a:rPr lang="ru-RU" dirty="0" smtClean="0"/>
              <a:t>Ресурс необходимый для продвижения бренда</a:t>
            </a:r>
            <a:endParaRPr lang="ru-RU" dirty="0"/>
          </a:p>
        </p:txBody>
      </p:sp>
      <p:pic>
        <p:nvPicPr>
          <p:cNvPr id="5122" name="Picture 2" descr="http://pixabay.com/static/uploads/photo/2012/05/02/21/00/clock-46327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646"/>
            <a:ext cx="2617192" cy="26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ixabay.com/static/uploads/photo/2012/04/28/18/53/money-43994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5303"/>
            <a:ext cx="2718977" cy="27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люс 2"/>
          <p:cNvSpPr/>
          <p:nvPr/>
        </p:nvSpPr>
        <p:spPr>
          <a:xfrm>
            <a:off x="3851920" y="2355726"/>
            <a:ext cx="1080120" cy="108012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 3"/>
          <p:cNvSpPr/>
          <p:nvPr/>
        </p:nvSpPr>
        <p:spPr>
          <a:xfrm>
            <a:off x="3671900" y="2440186"/>
            <a:ext cx="1440160" cy="1008112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4810" y="1203598"/>
            <a:ext cx="23402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1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6710527" cy="147110"/>
          </a:xfrm>
        </p:spPr>
        <p:txBody>
          <a:bodyPr>
            <a:noAutofit/>
          </a:bodyPr>
          <a:lstStyle/>
          <a:p>
            <a:r>
              <a:rPr lang="ru-RU" dirty="0" smtClean="0"/>
              <a:t>Точки контакта и медиа стратегия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99421"/>
              </p:ext>
            </p:extLst>
          </p:nvPr>
        </p:nvGraphicFramePr>
        <p:xfrm>
          <a:off x="323845" y="1639302"/>
          <a:ext cx="84966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787"/>
                <a:gridCol w="501980"/>
                <a:gridCol w="641715"/>
                <a:gridCol w="641715"/>
                <a:gridCol w="518846"/>
                <a:gridCol w="764584"/>
                <a:gridCol w="641715"/>
                <a:gridCol w="641715"/>
                <a:gridCol w="641715"/>
                <a:gridCol w="622639"/>
                <a:gridCol w="648072"/>
                <a:gridCol w="648072"/>
                <a:gridCol w="6480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Медиа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янв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фев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март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апр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май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июнь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июль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авг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сент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окт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ноябрь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дек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Вывески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TV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Промо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FBF1C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/>
          </p:cNvGraphicFramePr>
          <p:nvPr/>
        </p:nvGraphicFramePr>
        <p:xfrm>
          <a:off x="442181" y="1044180"/>
          <a:ext cx="8404102" cy="381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1" name="Заголовок 3"/>
          <p:cNvSpPr>
            <a:spLocks noGrp="1"/>
          </p:cNvSpPr>
          <p:nvPr>
            <p:ph type="title"/>
          </p:nvPr>
        </p:nvSpPr>
        <p:spPr>
          <a:xfrm>
            <a:off x="381753" y="267494"/>
            <a:ext cx="6710527" cy="14711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charset="0"/>
                <a:cs typeface="Arial" charset="0"/>
              </a:rPr>
              <a:t>Идеал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02676" y="4767264"/>
            <a:ext cx="349712" cy="273844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ru-RU" smtClean="0"/>
              <a:t>построения бизнес процессов</a:t>
            </a:r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968192"/>
              </p:ext>
            </p:extLst>
          </p:nvPr>
        </p:nvGraphicFramePr>
        <p:xfrm>
          <a:off x="292100" y="1200150"/>
          <a:ext cx="85598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51520" y="265063"/>
            <a:ext cx="6709997" cy="146447"/>
          </a:xfrm>
        </p:spPr>
        <p:txBody>
          <a:bodyPr>
            <a:noAutofit/>
          </a:bodyPr>
          <a:lstStyle/>
          <a:p>
            <a:pPr>
              <a:tabLst>
                <a:tab pos="269875" algn="l"/>
              </a:tabLst>
            </a:pPr>
            <a:r>
              <a:rPr lang="ru-RU" altLang="ru-RU" sz="2400" dirty="0" smtClean="0"/>
              <a:t>Опыт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4371950"/>
            <a:ext cx="1440160" cy="5048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7865099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222250"/>
            <a:ext cx="6710363" cy="693316"/>
          </a:xfrm>
        </p:spPr>
        <p:txBody>
          <a:bodyPr/>
          <a:lstStyle/>
          <a:p>
            <a:r>
              <a:rPr lang="ru-RU" dirty="0"/>
              <a:t>ONLINE Практикум по созданию и управлению брендом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62" y="1200150"/>
            <a:ext cx="3394075" cy="3394075"/>
          </a:xfrm>
        </p:spPr>
      </p:pic>
    </p:spTree>
    <p:extLst>
      <p:ext uri="{BB962C8B-B14F-4D97-AF65-F5344CB8AC3E}">
        <p14:creationId xmlns:p14="http://schemas.microsoft.com/office/powerpoint/2010/main" val="169962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BRANDGRAMOTA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843558"/>
            <a:ext cx="6228184" cy="27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558639"/>
            <a:ext cx="2355726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4"/>
          <p:cNvSpPr>
            <a:spLocks noGrp="1"/>
          </p:cNvSpPr>
          <p:nvPr>
            <p:ph type="body" idx="4294967295"/>
          </p:nvPr>
        </p:nvSpPr>
        <p:spPr>
          <a:xfrm>
            <a:off x="2388228" y="1419622"/>
            <a:ext cx="4127988" cy="16525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tx2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rPr>
              <a:t>В РФ </a:t>
            </a:r>
            <a:r>
              <a:rPr lang="ru-RU" sz="2000" dirty="0" smtClean="0">
                <a:solidFill>
                  <a:schemeClr val="tx2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rPr>
              <a:t>действует </a:t>
            </a:r>
            <a:endParaRPr lang="ru-RU" sz="2000" dirty="0">
              <a:solidFill>
                <a:schemeClr val="tx2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  <a:p>
            <a:pPr algn="ctr" eaLnBrk="1" hangingPunct="1">
              <a:buNone/>
            </a:pPr>
            <a:r>
              <a:rPr lang="ru-RU" sz="2000" dirty="0">
                <a:solidFill>
                  <a:schemeClr val="tx2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rPr>
              <a:t>б</a:t>
            </a:r>
            <a:r>
              <a:rPr lang="ru-RU" sz="2000" dirty="0" smtClean="0">
                <a:solidFill>
                  <a:schemeClr val="tx2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rPr>
              <a:t>олее</a:t>
            </a:r>
            <a:endParaRPr lang="ru-RU" sz="2000" dirty="0">
              <a:solidFill>
                <a:schemeClr val="tx2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  <a:p>
            <a:pPr algn="ctr" eaLnBrk="1" hangingPunct="1">
              <a:buNone/>
            </a:pPr>
            <a:r>
              <a:rPr lang="ru-RU" sz="6800" dirty="0">
                <a:solidFill>
                  <a:schemeClr val="tx2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rPr>
              <a:t>300 000</a:t>
            </a:r>
          </a:p>
          <a:p>
            <a:pPr algn="ctr" eaLnBrk="1" hangingPunct="1">
              <a:buNone/>
            </a:pPr>
            <a:r>
              <a:rPr lang="ru-RU" sz="2000" dirty="0">
                <a:solidFill>
                  <a:schemeClr val="tx2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rPr>
              <a:t>Товарных знаков </a:t>
            </a:r>
          </a:p>
          <a:p>
            <a:pPr algn="ctr" eaLnBrk="1" hangingPunct="1">
              <a:buNone/>
            </a:pPr>
            <a:endParaRPr lang="ru-RU" sz="2000" dirty="0">
              <a:solidFill>
                <a:schemeClr val="tx2"/>
              </a:solidFill>
              <a:latin typeface="Lucida Sans Unicode" pitchFamily="34" charset="0"/>
              <a:ea typeface="ＭＳ Ｐゴシック" pitchFamily="34" charset="-128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азвание 1"/>
          <p:cNvSpPr>
            <a:spLocks noGrp="1"/>
          </p:cNvSpPr>
          <p:nvPr>
            <p:ph type="title"/>
          </p:nvPr>
        </p:nvSpPr>
        <p:spPr>
          <a:xfrm>
            <a:off x="251520" y="265063"/>
            <a:ext cx="6709997" cy="146447"/>
          </a:xfrm>
        </p:spPr>
        <p:txBody>
          <a:bodyPr>
            <a:noAutofit/>
          </a:bodyPr>
          <a:lstStyle/>
          <a:p>
            <a:r>
              <a:rPr lang="ru-RU" sz="2400" dirty="0" smtClean="0">
                <a:cs typeface="Lucida Sans Unicode" pitchFamily="34" charset="0"/>
              </a:rPr>
              <a:t>Торговая марка и бренд – в чем отличие?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02162" y="4767263"/>
            <a:ext cx="350227" cy="273844"/>
          </a:xfrm>
          <a:prstGeom prst="rect">
            <a:avLst/>
          </a:prstGeom>
        </p:spPr>
        <p:txBody>
          <a:bodyPr/>
          <a:lstStyle/>
          <a:p>
            <a:fld id="{F296C111-DECE-40BE-8F48-7104E70238E6}" type="slidenum">
              <a:rPr lang="en-US"/>
              <a:pPr/>
              <a:t>4</a:t>
            </a:fld>
            <a:endParaRPr lang="en-US"/>
          </a:p>
        </p:txBody>
      </p:sp>
      <p:pic>
        <p:nvPicPr>
          <p:cNvPr id="21507" name="Изображение 1" descr="Без заголовка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339" y="1606203"/>
            <a:ext cx="3486150" cy="218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Изображение 2" descr="Без заголов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40718"/>
            <a:ext cx="37894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82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Каждый раз покупатель отвечает на вопрос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813888"/>
            <a:ext cx="6912768" cy="3095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Почему мне надо это купить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ru-RU" dirty="0" err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Изображение 4" descr="bald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5606"/>
            <a:ext cx="1859280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з заголовка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39" y="679852"/>
            <a:ext cx="5961257" cy="3567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4458" y="3921900"/>
            <a:ext cx="8508022" cy="533938"/>
          </a:xfrm>
          <a:prstGeom prst="rect">
            <a:avLst/>
          </a:prstGeom>
          <a:noFill/>
        </p:spPr>
        <p:txBody>
          <a:bodyPr wrap="square" lIns="71575" tIns="35787" rIns="71575" bIns="35787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Бренд </a:t>
            </a:r>
            <a:r>
              <a:rPr lang="ru-RU" dirty="0" smtClean="0">
                <a:solidFill>
                  <a:schemeClr val="tx2"/>
                </a:solidFill>
              </a:rPr>
              <a:t>– это идея, которая стимулирует группу людей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сделать выбор в пользу вашего продукта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или прийти в ваш магазин.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cs typeface="Lucida Sans Unicode" pitchFamily="34" charset="0"/>
              </a:rPr>
              <a:t>Что происходит в мозге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45103" y="4767264"/>
            <a:ext cx="507286" cy="273844"/>
          </a:xfrm>
          <a:prstGeom prst="rect">
            <a:avLst/>
          </a:prstGeom>
        </p:spPr>
        <p:txBody>
          <a:bodyPr/>
          <a:lstStyle/>
          <a:p>
            <a:fld id="{87DF94DF-54BA-4A52-9603-6DF28C72A5F5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Изображение 1" descr="Без заголовка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2" y="700088"/>
            <a:ext cx="9085385" cy="4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азвание 1"/>
          <p:cNvSpPr>
            <a:spLocks noGrp="1"/>
          </p:cNvSpPr>
          <p:nvPr>
            <p:ph type="title"/>
          </p:nvPr>
        </p:nvSpPr>
        <p:spPr>
          <a:xfrm>
            <a:off x="293077" y="195486"/>
            <a:ext cx="6709997" cy="146447"/>
          </a:xfrm>
        </p:spPr>
        <p:txBody>
          <a:bodyPr>
            <a:noAutofit/>
          </a:bodyPr>
          <a:lstStyle/>
          <a:p>
            <a:r>
              <a:rPr lang="ru-RU" dirty="0" smtClean="0">
                <a:cs typeface="Lucida Sans Unicode" pitchFamily="34" charset="0"/>
              </a:rPr>
              <a:t>Способы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02162" y="4767263"/>
            <a:ext cx="350227" cy="273844"/>
          </a:xfrm>
          <a:prstGeom prst="rect">
            <a:avLst/>
          </a:prstGeom>
        </p:spPr>
        <p:txBody>
          <a:bodyPr/>
          <a:lstStyle/>
          <a:p>
            <a:fld id="{D3DAC948-08BC-4972-86EE-67D43B18A5BA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78291" y="1329612"/>
            <a:ext cx="1624697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количественный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78651" y="1322408"/>
            <a:ext cx="1407138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качественный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49962" y="2195438"/>
            <a:ext cx="1165661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экспозиция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44975" y="2189485"/>
            <a:ext cx="1769993" cy="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дифференциация</a:t>
            </a:r>
          </a:p>
        </p:txBody>
      </p: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3761097" y="1004812"/>
            <a:ext cx="1727689" cy="3511154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79693" y="3228733"/>
            <a:ext cx="1411946" cy="5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ценность для </a:t>
            </a:r>
          </a:p>
          <a:p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потребителя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3310" y="3212231"/>
            <a:ext cx="1722929" cy="77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925" tIns="38963" rIns="77925" bIns="38963">
            <a:spAutoFit/>
          </a:bodyPr>
          <a:lstStyle/>
          <a:p>
            <a:pPr algn="r"/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максимальное</a:t>
            </a:r>
          </a:p>
          <a:p>
            <a:pPr algn="r"/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присутствие</a:t>
            </a:r>
          </a:p>
          <a:p>
            <a:pPr algn="r"/>
            <a:r>
              <a:rPr lang="ru-RU" dirty="0">
                <a:solidFill>
                  <a:srgbClr val="4E4E4E"/>
                </a:solidFill>
                <a:ea typeface="ＭＳ Ｐゴシック" pitchFamily="34" charset="-128"/>
              </a:rPr>
              <a:t>в точках контакта</a:t>
            </a:r>
          </a:p>
        </p:txBody>
      </p:sp>
    </p:spTree>
    <p:extLst>
      <p:ext uri="{BB962C8B-B14F-4D97-AF65-F5344CB8AC3E}">
        <p14:creationId xmlns:p14="http://schemas.microsoft.com/office/powerpoint/2010/main" val="22856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Формула бренда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3042" y="1556095"/>
            <a:ext cx="1224136" cy="78657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3491" y="1657022"/>
            <a:ext cx="1067982" cy="78657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4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™</a:t>
            </a:r>
          </a:p>
        </p:txBody>
      </p:sp>
      <p:sp>
        <p:nvSpPr>
          <p:cNvPr id="7" name="Умножение 6"/>
          <p:cNvSpPr/>
          <p:nvPr/>
        </p:nvSpPr>
        <p:spPr>
          <a:xfrm>
            <a:off x="2225755" y="1653239"/>
            <a:ext cx="664689" cy="58490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3844694" y="1656932"/>
            <a:ext cx="664689" cy="58490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072602" y="1863791"/>
            <a:ext cx="398814" cy="3780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772117" y="1278890"/>
            <a:ext cx="398814" cy="3780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503451" y="1761043"/>
            <a:ext cx="398814" cy="3780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2" y="1179663"/>
            <a:ext cx="1295790" cy="139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Улыбающееся лицо 13"/>
          <p:cNvSpPr/>
          <p:nvPr/>
        </p:nvSpPr>
        <p:spPr>
          <a:xfrm>
            <a:off x="6844951" y="2264957"/>
            <a:ext cx="398814" cy="37804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5838762" y="1586906"/>
            <a:ext cx="664689" cy="584901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4299941" y="2749184"/>
            <a:ext cx="844062" cy="6858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1" y="3291830"/>
            <a:ext cx="3796961" cy="17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6x9">
  <a:themeElements>
    <a:clrScheme name="Другое 12">
      <a:dk1>
        <a:srgbClr val="131313"/>
      </a:dk1>
      <a:lt1>
        <a:sysClr val="window" lastClr="FFFFFF"/>
      </a:lt1>
      <a:dk2>
        <a:srgbClr val="007649"/>
      </a:dk2>
      <a:lt2>
        <a:srgbClr val="FBF1C5"/>
      </a:lt2>
      <a:accent1>
        <a:srgbClr val="008452"/>
      </a:accent1>
      <a:accent2>
        <a:srgbClr val="235C35"/>
      </a:accent2>
      <a:accent3>
        <a:srgbClr val="23421A"/>
      </a:accent3>
      <a:accent4>
        <a:srgbClr val="BF3B39"/>
      </a:accent4>
      <a:accent5>
        <a:srgbClr val="E19630"/>
      </a:accent5>
      <a:accent6>
        <a:srgbClr val="FFCA47"/>
      </a:accent6>
      <a:hlink>
        <a:srgbClr val="0081A5"/>
      </a:hlink>
      <a:folHlink>
        <a:srgbClr val="3DBBB1"/>
      </a:folHlink>
    </a:clrScheme>
    <a:fontScheme name="Важ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Презентация16x9</Template>
  <TotalTime>937</TotalTime>
  <Words>292</Words>
  <Application>Microsoft Office PowerPoint</Application>
  <PresentationFormat>Экран (16:9)</PresentationFormat>
  <Paragraphs>103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Презентация16x9</vt:lpstr>
      <vt:lpstr> Брендбилдинг: стратегия и регулярная работа над построением бренда</vt:lpstr>
      <vt:lpstr>Опыт работы</vt:lpstr>
      <vt:lpstr>Презентация PowerPoint</vt:lpstr>
      <vt:lpstr>Торговая марка и бренд – в чем отличие?</vt:lpstr>
      <vt:lpstr>Каждый раз покупатель отвечает на вопрос</vt:lpstr>
      <vt:lpstr>Презентация PowerPoint</vt:lpstr>
      <vt:lpstr>Что происходит в мозге</vt:lpstr>
      <vt:lpstr>Способы</vt:lpstr>
      <vt:lpstr>Формула бренда</vt:lpstr>
      <vt:lpstr>Чек-лист: ситуации с управлением брендом</vt:lpstr>
      <vt:lpstr>Четкое понимание аудитории</vt:lpstr>
      <vt:lpstr>Brand Promise</vt:lpstr>
      <vt:lpstr>Классификация точек контакта</vt:lpstr>
      <vt:lpstr>Цена за целевой контакт.  Цена за эффективный контакт. Цена за покупку</vt:lpstr>
      <vt:lpstr>Руководство по фирменному стилю</vt:lpstr>
      <vt:lpstr>Ресурс необходимый для продвижения бренда</vt:lpstr>
      <vt:lpstr>Точки контакта и медиа стратегия</vt:lpstr>
      <vt:lpstr>Идеал</vt:lpstr>
      <vt:lpstr>Схема построения бизнес процессов</vt:lpstr>
      <vt:lpstr>ONLINE Практикум по созданию и управлению брендом</vt:lpstr>
      <vt:lpstr>BRANDGRAMOTA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Yurov</dc:creator>
  <cp:lastModifiedBy>Alena</cp:lastModifiedBy>
  <cp:revision>58</cp:revision>
  <dcterms:created xsi:type="dcterms:W3CDTF">2015-02-09T18:34:46Z</dcterms:created>
  <dcterms:modified xsi:type="dcterms:W3CDTF">2015-10-16T10:17:47Z</dcterms:modified>
</cp:coreProperties>
</file>